
<file path=[Content_Types].xml><?xml version="1.0" encoding="utf-8"?>
<Types xmlns="http://schemas.openxmlformats.org/package/2006/content-types">
  <Default Extension="avi" ContentType="video/x-msvideo"/>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257" r:id="rId3"/>
    <p:sldId id="266" r:id="rId4"/>
    <p:sldId id="294" r:id="rId5"/>
    <p:sldId id="291" r:id="rId6"/>
    <p:sldId id="293" r:id="rId7"/>
    <p:sldId id="292" r:id="rId8"/>
    <p:sldId id="303" r:id="rId9"/>
    <p:sldId id="305" r:id="rId10"/>
    <p:sldId id="306" r:id="rId11"/>
    <p:sldId id="307" r:id="rId12"/>
    <p:sldId id="308" r:id="rId13"/>
    <p:sldId id="263" r:id="rId14"/>
    <p:sldId id="309" r:id="rId15"/>
    <p:sldId id="295" r:id="rId16"/>
    <p:sldId id="297" r:id="rId17"/>
    <p:sldId id="298" r:id="rId18"/>
    <p:sldId id="299" r:id="rId19"/>
    <p:sldId id="300" r:id="rId20"/>
    <p:sldId id="301" r:id="rId21"/>
    <p:sldId id="302" r:id="rId22"/>
    <p:sldId id="313" r:id="rId23"/>
    <p:sldId id="314" r:id="rId24"/>
    <p:sldId id="296" r:id="rId25"/>
    <p:sldId id="315" r:id="rId26"/>
    <p:sldId id="316" r:id="rId27"/>
    <p:sldId id="317" r:id="rId28"/>
    <p:sldId id="318" r:id="rId29"/>
    <p:sldId id="311" r:id="rId30"/>
    <p:sldId id="310" r:id="rId31"/>
    <p:sldId id="312" r:id="rId32"/>
  </p:sldIdLst>
  <p:sldSz cx="9144000" cy="5143500" type="screen16x9"/>
  <p:notesSz cx="6858000" cy="9144000"/>
  <p:embeddedFontLst>
    <p:embeddedFont>
      <p:font typeface="Arial Rounded MT Bold" panose="020F0704030504030204" pitchFamily="34" charset="0"/>
      <p:regular r:id="rId34"/>
    </p:embeddedFont>
    <p:embeddedFont>
      <p:font typeface="Fira Sans Extra Condensed" panose="020B0503050000020004" pitchFamily="34" charset="0"/>
      <p:regular r:id="rId35"/>
      <p:bold r:id="rId36"/>
      <p:italic r:id="rId37"/>
      <p:boldItalic r:id="rId38"/>
    </p:embeddedFont>
    <p:embeddedFont>
      <p:font typeface="Fira Sans Extra Condensed SemiBold" panose="020B060402020202020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AB902E-A0C1-423C-8276-568B07BB8D54}" v="87" dt="2022-03-28T21:06:01.451"/>
    <p1510:client id="{9077F1F9-AEB0-4A90-8479-F1EB5CAF6D64}" v="177" dt="2022-03-28T21:48:39.548"/>
    <p1510:client id="{A20CEA6A-F950-4338-B2B5-7ED40A91804A}" v="154" dt="2022-03-28T21:33:50.030"/>
    <p1510:client id="{C0223DC0-F996-4AFE-806B-E0C2596F1BF8}" v="4" dt="2022-03-28T20:11:10.583"/>
    <p1510:client id="{C17773CF-33FB-4C61-B2C4-BCE54E7021C8}" v="229" dt="2022-03-28T21:27:40.216"/>
  </p1510:revLst>
</p1510:revInfo>
</file>

<file path=ppt/tableStyles.xml><?xml version="1.0" encoding="utf-8"?>
<a:tblStyleLst xmlns:a="http://schemas.openxmlformats.org/drawingml/2006/main" def="{6798D526-3854-4F13-886A-2D3E5587FA29}">
  <a:tblStyle styleId="{6798D526-3854-4F13-886A-2D3E5587FA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38" autoAdjust="0"/>
    <p:restoredTop sz="85678" autoAdjust="0"/>
  </p:normalViewPr>
  <p:slideViewPr>
    <p:cSldViewPr snapToGrid="0">
      <p:cViewPr varScale="1">
        <p:scale>
          <a:sx n="97" d="100"/>
          <a:sy n="97" d="100"/>
        </p:scale>
        <p:origin x="1507"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man yonkome" userId="1ac669b2ad5632b9" providerId="Windows Live" clId="Web-{68AB902E-A0C1-423C-8276-568B07BB8D54}"/>
    <pc:docChg chg="addSld modSld">
      <pc:chgData name="norman yonkome" userId="1ac669b2ad5632b9" providerId="Windows Live" clId="Web-{68AB902E-A0C1-423C-8276-568B07BB8D54}" dt="2022-03-28T21:06:01.451" v="76" actId="1076"/>
      <pc:docMkLst>
        <pc:docMk/>
      </pc:docMkLst>
      <pc:sldChg chg="addSp modSp">
        <pc:chgData name="norman yonkome" userId="1ac669b2ad5632b9" providerId="Windows Live" clId="Web-{68AB902E-A0C1-423C-8276-568B07BB8D54}" dt="2022-03-28T21:00:03.253" v="44"/>
        <pc:sldMkLst>
          <pc:docMk/>
          <pc:sldMk cId="0" sldId="257"/>
        </pc:sldMkLst>
        <pc:spChg chg="add">
          <ac:chgData name="norman yonkome" userId="1ac669b2ad5632b9" providerId="Windows Live" clId="Web-{68AB902E-A0C1-423C-8276-568B07BB8D54}" dt="2022-03-28T21:00:03.253" v="44"/>
          <ac:spMkLst>
            <pc:docMk/>
            <pc:sldMk cId="0" sldId="257"/>
            <ac:spMk id="2" creationId="{EAAE59B0-6115-8E8D-18D0-EADF5D43097F}"/>
          </ac:spMkLst>
        </pc:spChg>
        <pc:spChg chg="mod">
          <ac:chgData name="norman yonkome" userId="1ac669b2ad5632b9" providerId="Windows Live" clId="Web-{68AB902E-A0C1-423C-8276-568B07BB8D54}" dt="2022-03-28T20:36:08.347" v="41" actId="20577"/>
          <ac:spMkLst>
            <pc:docMk/>
            <pc:sldMk cId="0" sldId="257"/>
            <ac:spMk id="301" creationId="{00000000-0000-0000-0000-000000000000}"/>
          </ac:spMkLst>
        </pc:spChg>
        <pc:spChg chg="mod">
          <ac:chgData name="norman yonkome" userId="1ac669b2ad5632b9" providerId="Windows Live" clId="Web-{68AB902E-A0C1-423C-8276-568B07BB8D54}" dt="2022-03-28T20:38:14.651" v="43" actId="1076"/>
          <ac:spMkLst>
            <pc:docMk/>
            <pc:sldMk cId="0" sldId="257"/>
            <ac:spMk id="311" creationId="{00000000-0000-0000-0000-000000000000}"/>
          </ac:spMkLst>
        </pc:spChg>
      </pc:sldChg>
      <pc:sldChg chg="addSp modSp new">
        <pc:chgData name="norman yonkome" userId="1ac669b2ad5632b9" providerId="Windows Live" clId="Web-{68AB902E-A0C1-423C-8276-568B07BB8D54}" dt="2022-03-28T21:06:01.451" v="76" actId="1076"/>
        <pc:sldMkLst>
          <pc:docMk/>
          <pc:sldMk cId="1417683657" sldId="291"/>
        </pc:sldMkLst>
        <pc:spChg chg="mod">
          <ac:chgData name="norman yonkome" userId="1ac669b2ad5632b9" providerId="Windows Live" clId="Web-{68AB902E-A0C1-423C-8276-568B07BB8D54}" dt="2022-03-28T21:05:39.544" v="70" actId="1076"/>
          <ac:spMkLst>
            <pc:docMk/>
            <pc:sldMk cId="1417683657" sldId="291"/>
            <ac:spMk id="2" creationId="{598C7122-9D25-A4D2-4879-15023A85DB4B}"/>
          </ac:spMkLst>
        </pc:spChg>
        <pc:spChg chg="add mod">
          <ac:chgData name="norman yonkome" userId="1ac669b2ad5632b9" providerId="Windows Live" clId="Web-{68AB902E-A0C1-423C-8276-568B07BB8D54}" dt="2022-03-28T21:06:01.451" v="76" actId="1076"/>
          <ac:spMkLst>
            <pc:docMk/>
            <pc:sldMk cId="1417683657" sldId="291"/>
            <ac:spMk id="3" creationId="{1BAAF7AF-145A-25B2-04B8-078BF0C2A3EB}"/>
          </ac:spMkLst>
        </pc:spChg>
      </pc:sldChg>
    </pc:docChg>
  </pc:docChgLst>
  <pc:docChgLst>
    <pc:chgData name="norman yonkome" userId="1ac669b2ad5632b9" providerId="LiveId" clId="{9077F1F9-AEB0-4A90-8479-F1EB5CAF6D64}"/>
    <pc:docChg chg="undo redo custSel addSld modSld sldOrd">
      <pc:chgData name="norman yonkome" userId="1ac669b2ad5632b9" providerId="LiveId" clId="{9077F1F9-AEB0-4A90-8479-F1EB5CAF6D64}" dt="2022-03-28T22:13:50.814" v="287" actId="1076"/>
      <pc:docMkLst>
        <pc:docMk/>
      </pc:docMkLst>
      <pc:sldChg chg="addSp delSp modSp mod ord modNotes">
        <pc:chgData name="norman yonkome" userId="1ac669b2ad5632b9" providerId="LiveId" clId="{9077F1F9-AEB0-4A90-8479-F1EB5CAF6D64}" dt="2022-03-28T21:31:23.996" v="138" actId="478"/>
        <pc:sldMkLst>
          <pc:docMk/>
          <pc:sldMk cId="0" sldId="263"/>
        </pc:sldMkLst>
        <pc:spChg chg="add del mod">
          <ac:chgData name="norman yonkome" userId="1ac669b2ad5632b9" providerId="LiveId" clId="{9077F1F9-AEB0-4A90-8479-F1EB5CAF6D64}" dt="2022-03-28T21:27:50.084" v="126" actId="478"/>
          <ac:spMkLst>
            <pc:docMk/>
            <pc:sldMk cId="0" sldId="263"/>
            <ac:spMk id="3" creationId="{15E12441-0F30-4231-9910-FD4CABA917D6}"/>
          </ac:spMkLst>
        </pc:spChg>
        <pc:spChg chg="add mod">
          <ac:chgData name="norman yonkome" userId="1ac669b2ad5632b9" providerId="LiveId" clId="{9077F1F9-AEB0-4A90-8479-F1EB5CAF6D64}" dt="2022-03-28T21:28:04.457" v="128" actId="1076"/>
          <ac:spMkLst>
            <pc:docMk/>
            <pc:sldMk cId="0" sldId="263"/>
            <ac:spMk id="99" creationId="{7C492649-BD47-4379-9D24-DC3046251398}"/>
          </ac:spMkLst>
        </pc:spChg>
        <pc:spChg chg="del">
          <ac:chgData name="norman yonkome" userId="1ac669b2ad5632b9" providerId="LiveId" clId="{9077F1F9-AEB0-4A90-8479-F1EB5CAF6D64}" dt="2022-03-28T21:27:46.533" v="124" actId="478"/>
          <ac:spMkLst>
            <pc:docMk/>
            <pc:sldMk cId="0" sldId="263"/>
            <ac:spMk id="641" creationId="{00000000-0000-0000-0000-000000000000}"/>
          </ac:spMkLst>
        </pc:spChg>
        <pc:spChg chg="del">
          <ac:chgData name="norman yonkome" userId="1ac669b2ad5632b9" providerId="LiveId" clId="{9077F1F9-AEB0-4A90-8479-F1EB5CAF6D64}" dt="2022-03-28T21:31:02.144" v="131" actId="478"/>
          <ac:spMkLst>
            <pc:docMk/>
            <pc:sldMk cId="0" sldId="263"/>
            <ac:spMk id="699" creationId="{00000000-0000-0000-0000-000000000000}"/>
          </ac:spMkLst>
        </pc:spChg>
        <pc:spChg chg="del">
          <ac:chgData name="norman yonkome" userId="1ac669b2ad5632b9" providerId="LiveId" clId="{9077F1F9-AEB0-4A90-8479-F1EB5CAF6D64}" dt="2022-03-28T21:31:07.106" v="133" actId="478"/>
          <ac:spMkLst>
            <pc:docMk/>
            <pc:sldMk cId="0" sldId="263"/>
            <ac:spMk id="704" creationId="{00000000-0000-0000-0000-000000000000}"/>
          </ac:spMkLst>
        </pc:spChg>
        <pc:spChg chg="del">
          <ac:chgData name="norman yonkome" userId="1ac669b2ad5632b9" providerId="LiveId" clId="{9077F1F9-AEB0-4A90-8479-F1EB5CAF6D64}" dt="2022-03-28T21:31:04.548" v="132" actId="478"/>
          <ac:spMkLst>
            <pc:docMk/>
            <pc:sldMk cId="0" sldId="263"/>
            <ac:spMk id="709" creationId="{00000000-0000-0000-0000-000000000000}"/>
          </ac:spMkLst>
        </pc:spChg>
        <pc:spChg chg="del">
          <ac:chgData name="norman yonkome" userId="1ac669b2ad5632b9" providerId="LiveId" clId="{9077F1F9-AEB0-4A90-8479-F1EB5CAF6D64}" dt="2022-03-28T21:31:11.373" v="134" actId="478"/>
          <ac:spMkLst>
            <pc:docMk/>
            <pc:sldMk cId="0" sldId="263"/>
            <ac:spMk id="714" creationId="{00000000-0000-0000-0000-000000000000}"/>
          </ac:spMkLst>
        </pc:spChg>
        <pc:spChg chg="del">
          <ac:chgData name="norman yonkome" userId="1ac669b2ad5632b9" providerId="LiveId" clId="{9077F1F9-AEB0-4A90-8479-F1EB5CAF6D64}" dt="2022-03-28T21:31:15.788" v="135" actId="478"/>
          <ac:spMkLst>
            <pc:docMk/>
            <pc:sldMk cId="0" sldId="263"/>
            <ac:spMk id="719" creationId="{00000000-0000-0000-0000-000000000000}"/>
          </ac:spMkLst>
        </pc:spChg>
        <pc:spChg chg="del">
          <ac:chgData name="norman yonkome" userId="1ac669b2ad5632b9" providerId="LiveId" clId="{9077F1F9-AEB0-4A90-8479-F1EB5CAF6D64}" dt="2022-03-28T21:31:21.486" v="137" actId="478"/>
          <ac:spMkLst>
            <pc:docMk/>
            <pc:sldMk cId="0" sldId="263"/>
            <ac:spMk id="724" creationId="{00000000-0000-0000-0000-000000000000}"/>
          </ac:spMkLst>
        </pc:spChg>
        <pc:spChg chg="del">
          <ac:chgData name="norman yonkome" userId="1ac669b2ad5632b9" providerId="LiveId" clId="{9077F1F9-AEB0-4A90-8479-F1EB5CAF6D64}" dt="2022-03-28T21:31:19.242" v="136" actId="478"/>
          <ac:spMkLst>
            <pc:docMk/>
            <pc:sldMk cId="0" sldId="263"/>
            <ac:spMk id="729" creationId="{00000000-0000-0000-0000-000000000000}"/>
          </ac:spMkLst>
        </pc:spChg>
        <pc:spChg chg="del">
          <ac:chgData name="norman yonkome" userId="1ac669b2ad5632b9" providerId="LiveId" clId="{9077F1F9-AEB0-4A90-8479-F1EB5CAF6D64}" dt="2022-03-28T21:31:23.996" v="138" actId="478"/>
          <ac:spMkLst>
            <pc:docMk/>
            <pc:sldMk cId="0" sldId="263"/>
            <ac:spMk id="734" creationId="{00000000-0000-0000-0000-000000000000}"/>
          </ac:spMkLst>
        </pc:spChg>
        <pc:grpChg chg="del">
          <ac:chgData name="norman yonkome" userId="1ac669b2ad5632b9" providerId="LiveId" clId="{9077F1F9-AEB0-4A90-8479-F1EB5CAF6D64}" dt="2022-03-28T21:31:02.144" v="131" actId="478"/>
          <ac:grpSpMkLst>
            <pc:docMk/>
            <pc:sldMk cId="0" sldId="263"/>
            <ac:grpSpMk id="697" creationId="{00000000-0000-0000-0000-000000000000}"/>
          </ac:grpSpMkLst>
        </pc:grpChg>
        <pc:grpChg chg="del">
          <ac:chgData name="norman yonkome" userId="1ac669b2ad5632b9" providerId="LiveId" clId="{9077F1F9-AEB0-4A90-8479-F1EB5CAF6D64}" dt="2022-03-28T21:31:07.106" v="133" actId="478"/>
          <ac:grpSpMkLst>
            <pc:docMk/>
            <pc:sldMk cId="0" sldId="263"/>
            <ac:grpSpMk id="702" creationId="{00000000-0000-0000-0000-000000000000}"/>
          </ac:grpSpMkLst>
        </pc:grpChg>
        <pc:grpChg chg="del">
          <ac:chgData name="norman yonkome" userId="1ac669b2ad5632b9" providerId="LiveId" clId="{9077F1F9-AEB0-4A90-8479-F1EB5CAF6D64}" dt="2022-03-28T21:31:04.548" v="132" actId="478"/>
          <ac:grpSpMkLst>
            <pc:docMk/>
            <pc:sldMk cId="0" sldId="263"/>
            <ac:grpSpMk id="707" creationId="{00000000-0000-0000-0000-000000000000}"/>
          </ac:grpSpMkLst>
        </pc:grpChg>
        <pc:grpChg chg="del">
          <ac:chgData name="norman yonkome" userId="1ac669b2ad5632b9" providerId="LiveId" clId="{9077F1F9-AEB0-4A90-8479-F1EB5CAF6D64}" dt="2022-03-28T21:31:11.373" v="134" actId="478"/>
          <ac:grpSpMkLst>
            <pc:docMk/>
            <pc:sldMk cId="0" sldId="263"/>
            <ac:grpSpMk id="712" creationId="{00000000-0000-0000-0000-000000000000}"/>
          </ac:grpSpMkLst>
        </pc:grpChg>
        <pc:grpChg chg="del">
          <ac:chgData name="norman yonkome" userId="1ac669b2ad5632b9" providerId="LiveId" clId="{9077F1F9-AEB0-4A90-8479-F1EB5CAF6D64}" dt="2022-03-28T21:31:15.788" v="135" actId="478"/>
          <ac:grpSpMkLst>
            <pc:docMk/>
            <pc:sldMk cId="0" sldId="263"/>
            <ac:grpSpMk id="717" creationId="{00000000-0000-0000-0000-000000000000}"/>
          </ac:grpSpMkLst>
        </pc:grpChg>
        <pc:grpChg chg="del">
          <ac:chgData name="norman yonkome" userId="1ac669b2ad5632b9" providerId="LiveId" clId="{9077F1F9-AEB0-4A90-8479-F1EB5CAF6D64}" dt="2022-03-28T21:31:21.486" v="137" actId="478"/>
          <ac:grpSpMkLst>
            <pc:docMk/>
            <pc:sldMk cId="0" sldId="263"/>
            <ac:grpSpMk id="722" creationId="{00000000-0000-0000-0000-000000000000}"/>
          </ac:grpSpMkLst>
        </pc:grpChg>
        <pc:grpChg chg="del">
          <ac:chgData name="norman yonkome" userId="1ac669b2ad5632b9" providerId="LiveId" clId="{9077F1F9-AEB0-4A90-8479-F1EB5CAF6D64}" dt="2022-03-28T21:31:19.242" v="136" actId="478"/>
          <ac:grpSpMkLst>
            <pc:docMk/>
            <pc:sldMk cId="0" sldId="263"/>
            <ac:grpSpMk id="727" creationId="{00000000-0000-0000-0000-000000000000}"/>
          </ac:grpSpMkLst>
        </pc:grpChg>
        <pc:grpChg chg="del">
          <ac:chgData name="norman yonkome" userId="1ac669b2ad5632b9" providerId="LiveId" clId="{9077F1F9-AEB0-4A90-8479-F1EB5CAF6D64}" dt="2022-03-28T21:31:23.996" v="138" actId="478"/>
          <ac:grpSpMkLst>
            <pc:docMk/>
            <pc:sldMk cId="0" sldId="263"/>
            <ac:grpSpMk id="732" creationId="{00000000-0000-0000-0000-000000000000}"/>
          </ac:grpSpMkLst>
        </pc:grpChg>
      </pc:sldChg>
      <pc:sldChg chg="ord">
        <pc:chgData name="norman yonkome" userId="1ac669b2ad5632b9" providerId="LiveId" clId="{9077F1F9-AEB0-4A90-8479-F1EB5CAF6D64}" dt="2022-03-28T21:22:21.488" v="121"/>
        <pc:sldMkLst>
          <pc:docMk/>
          <pc:sldMk cId="0" sldId="275"/>
        </pc:sldMkLst>
      </pc:sldChg>
      <pc:sldChg chg="addSp delSp modSp mod">
        <pc:chgData name="norman yonkome" userId="1ac669b2ad5632b9" providerId="LiveId" clId="{9077F1F9-AEB0-4A90-8479-F1EB5CAF6D64}" dt="2022-03-28T21:21:20.707" v="119" actId="1076"/>
        <pc:sldMkLst>
          <pc:docMk/>
          <pc:sldMk cId="1417683657" sldId="291"/>
        </pc:sldMkLst>
        <pc:spChg chg="mod">
          <ac:chgData name="norman yonkome" userId="1ac669b2ad5632b9" providerId="LiveId" clId="{9077F1F9-AEB0-4A90-8479-F1EB5CAF6D64}" dt="2022-03-28T21:16:05.984" v="67" actId="1076"/>
          <ac:spMkLst>
            <pc:docMk/>
            <pc:sldMk cId="1417683657" sldId="291"/>
            <ac:spMk id="2" creationId="{598C7122-9D25-A4D2-4879-15023A85DB4B}"/>
          </ac:spMkLst>
        </pc:spChg>
        <pc:spChg chg="add del">
          <ac:chgData name="norman yonkome" userId="1ac669b2ad5632b9" providerId="LiveId" clId="{9077F1F9-AEB0-4A90-8479-F1EB5CAF6D64}" dt="2022-03-28T21:10:15.572" v="1"/>
          <ac:spMkLst>
            <pc:docMk/>
            <pc:sldMk cId="1417683657" sldId="291"/>
            <ac:spMk id="4" creationId="{3ABB0DA6-28B0-4EBC-9AFE-CCCAE72094A5}"/>
          </ac:spMkLst>
        </pc:spChg>
        <pc:spChg chg="add mod">
          <ac:chgData name="norman yonkome" userId="1ac669b2ad5632b9" providerId="LiveId" clId="{9077F1F9-AEB0-4A90-8479-F1EB5CAF6D64}" dt="2022-03-28T21:21:20.707" v="119" actId="1076"/>
          <ac:spMkLst>
            <pc:docMk/>
            <pc:sldMk cId="1417683657" sldId="291"/>
            <ac:spMk id="5" creationId="{D98E37CF-B268-443B-A1DB-169B92E87EFC}"/>
          </ac:spMkLst>
        </pc:spChg>
      </pc:sldChg>
      <pc:sldChg chg="addSp delSp modSp add mod ord">
        <pc:chgData name="norman yonkome" userId="1ac669b2ad5632b9" providerId="LiveId" clId="{9077F1F9-AEB0-4A90-8479-F1EB5CAF6D64}" dt="2022-03-28T21:28:13.112" v="130"/>
        <pc:sldMkLst>
          <pc:docMk/>
          <pc:sldMk cId="226601704" sldId="293"/>
        </pc:sldMkLst>
        <pc:spChg chg="mod">
          <ac:chgData name="norman yonkome" userId="1ac669b2ad5632b9" providerId="LiveId" clId="{9077F1F9-AEB0-4A90-8479-F1EB5CAF6D64}" dt="2022-03-28T21:19:30.460" v="96" actId="1076"/>
          <ac:spMkLst>
            <pc:docMk/>
            <pc:sldMk cId="226601704" sldId="293"/>
            <ac:spMk id="3" creationId="{1BAAF7AF-145A-25B2-04B8-078BF0C2A3EB}"/>
          </ac:spMkLst>
        </pc:spChg>
        <pc:spChg chg="del mod">
          <ac:chgData name="norman yonkome" userId="1ac669b2ad5632b9" providerId="LiveId" clId="{9077F1F9-AEB0-4A90-8479-F1EB5CAF6D64}" dt="2022-03-28T21:20:41.540" v="113" actId="478"/>
          <ac:spMkLst>
            <pc:docMk/>
            <pc:sldMk cId="226601704" sldId="293"/>
            <ac:spMk id="5" creationId="{D98E37CF-B268-443B-A1DB-169B92E87EFC}"/>
          </ac:spMkLst>
        </pc:spChg>
        <pc:spChg chg="add del mod">
          <ac:chgData name="norman yonkome" userId="1ac669b2ad5632b9" providerId="LiveId" clId="{9077F1F9-AEB0-4A90-8479-F1EB5CAF6D64}" dt="2022-03-28T21:19:00.611" v="90" actId="478"/>
          <ac:spMkLst>
            <pc:docMk/>
            <pc:sldMk cId="226601704" sldId="293"/>
            <ac:spMk id="6" creationId="{BBD49E11-BD82-426E-97BA-FACDF7E7F05A}"/>
          </ac:spMkLst>
        </pc:spChg>
        <pc:spChg chg="add del mod">
          <ac:chgData name="norman yonkome" userId="1ac669b2ad5632b9" providerId="LiveId" clId="{9077F1F9-AEB0-4A90-8479-F1EB5CAF6D64}" dt="2022-03-28T21:19:12.886" v="92" actId="478"/>
          <ac:spMkLst>
            <pc:docMk/>
            <pc:sldMk cId="226601704" sldId="293"/>
            <ac:spMk id="7" creationId="{3D8115FC-1C03-4F35-917A-81AFF0973699}"/>
          </ac:spMkLst>
        </pc:spChg>
        <pc:spChg chg="add del mod">
          <ac:chgData name="norman yonkome" userId="1ac669b2ad5632b9" providerId="LiveId" clId="{9077F1F9-AEB0-4A90-8479-F1EB5CAF6D64}" dt="2022-03-28T21:19:36.026" v="98" actId="478"/>
          <ac:spMkLst>
            <pc:docMk/>
            <pc:sldMk cId="226601704" sldId="293"/>
            <ac:spMk id="8" creationId="{58D370FA-F186-43CB-9DD9-42AAB48D730C}"/>
          </ac:spMkLst>
        </pc:spChg>
        <pc:spChg chg="add mod">
          <ac:chgData name="norman yonkome" userId="1ac669b2ad5632b9" providerId="LiveId" clId="{9077F1F9-AEB0-4A90-8479-F1EB5CAF6D64}" dt="2022-03-28T21:20:34.151" v="111" actId="1076"/>
          <ac:spMkLst>
            <pc:docMk/>
            <pc:sldMk cId="226601704" sldId="293"/>
            <ac:spMk id="9" creationId="{1E21A97B-9DAB-48F9-BA86-F270187A8F2F}"/>
          </ac:spMkLst>
        </pc:spChg>
        <pc:picChg chg="add mod">
          <ac:chgData name="norman yonkome" userId="1ac669b2ad5632b9" providerId="LiveId" clId="{9077F1F9-AEB0-4A90-8479-F1EB5CAF6D64}" dt="2022-03-28T21:21:10.646" v="118" actId="1076"/>
          <ac:picMkLst>
            <pc:docMk/>
            <pc:sldMk cId="226601704" sldId="293"/>
            <ac:picMk id="11" creationId="{8F7F7CDD-8942-40C2-A3C4-D645054733F1}"/>
          </ac:picMkLst>
        </pc:picChg>
      </pc:sldChg>
      <pc:sldChg chg="addSp delSp modSp add mod">
        <pc:chgData name="norman yonkome" userId="1ac669b2ad5632b9" providerId="LiveId" clId="{9077F1F9-AEB0-4A90-8479-F1EB5CAF6D64}" dt="2022-03-28T22:13:50.814" v="287" actId="1076"/>
        <pc:sldMkLst>
          <pc:docMk/>
          <pc:sldMk cId="2350407381" sldId="295"/>
        </pc:sldMkLst>
        <pc:spChg chg="add del mod">
          <ac:chgData name="norman yonkome" userId="1ac669b2ad5632b9" providerId="LiveId" clId="{9077F1F9-AEB0-4A90-8479-F1EB5CAF6D64}" dt="2022-03-28T21:39:24.995" v="167" actId="478"/>
          <ac:spMkLst>
            <pc:docMk/>
            <pc:sldMk cId="2350407381" sldId="295"/>
            <ac:spMk id="2" creationId="{CBEB9AD2-9F46-41C5-AD2F-DF78537BA0AC}"/>
          </ac:spMkLst>
        </pc:spChg>
        <pc:spChg chg="add del mod">
          <ac:chgData name="norman yonkome" userId="1ac669b2ad5632b9" providerId="LiveId" clId="{9077F1F9-AEB0-4A90-8479-F1EB5CAF6D64}" dt="2022-03-28T21:39:04.208" v="160" actId="478"/>
          <ac:spMkLst>
            <pc:docMk/>
            <pc:sldMk cId="2350407381" sldId="295"/>
            <ac:spMk id="3" creationId="{DBE6E423-8527-4CAB-A4B3-811E32DB165A}"/>
          </ac:spMkLst>
        </pc:spChg>
        <pc:spChg chg="add del">
          <ac:chgData name="norman yonkome" userId="1ac669b2ad5632b9" providerId="LiveId" clId="{9077F1F9-AEB0-4A90-8479-F1EB5CAF6D64}" dt="2022-03-28T21:41:27.839" v="202"/>
          <ac:spMkLst>
            <pc:docMk/>
            <pc:sldMk cId="2350407381" sldId="295"/>
            <ac:spMk id="4" creationId="{F9A45123-88F1-49FA-9FFE-7CF95AC62CDD}"/>
          </ac:spMkLst>
        </pc:spChg>
        <pc:spChg chg="add del mod">
          <ac:chgData name="norman yonkome" userId="1ac669b2ad5632b9" providerId="LiveId" clId="{9077F1F9-AEB0-4A90-8479-F1EB5CAF6D64}" dt="2022-03-28T21:41:27.526" v="201"/>
          <ac:spMkLst>
            <pc:docMk/>
            <pc:sldMk cId="2350407381" sldId="295"/>
            <ac:spMk id="5" creationId="{2A26AD88-D275-4F2D-A491-42FEFB113213}"/>
          </ac:spMkLst>
        </pc:spChg>
        <pc:spChg chg="add del">
          <ac:chgData name="norman yonkome" userId="1ac669b2ad5632b9" providerId="LiveId" clId="{9077F1F9-AEB0-4A90-8479-F1EB5CAF6D64}" dt="2022-03-28T21:42:35.682" v="204"/>
          <ac:spMkLst>
            <pc:docMk/>
            <pc:sldMk cId="2350407381" sldId="295"/>
            <ac:spMk id="6" creationId="{4A43143C-84F8-4A2A-9CA6-892D548CBC8C}"/>
          </ac:spMkLst>
        </pc:spChg>
        <pc:spChg chg="add del">
          <ac:chgData name="norman yonkome" userId="1ac669b2ad5632b9" providerId="LiveId" clId="{9077F1F9-AEB0-4A90-8479-F1EB5CAF6D64}" dt="2022-03-28T21:42:42.059" v="207"/>
          <ac:spMkLst>
            <pc:docMk/>
            <pc:sldMk cId="2350407381" sldId="295"/>
            <ac:spMk id="7" creationId="{939868FD-08A8-4826-B7AA-8A6DF0979B4E}"/>
          </ac:spMkLst>
        </pc:spChg>
        <pc:spChg chg="add del">
          <ac:chgData name="norman yonkome" userId="1ac669b2ad5632b9" providerId="LiveId" clId="{9077F1F9-AEB0-4A90-8479-F1EB5CAF6D64}" dt="2022-03-28T21:42:47.869" v="209"/>
          <ac:spMkLst>
            <pc:docMk/>
            <pc:sldMk cId="2350407381" sldId="295"/>
            <ac:spMk id="8" creationId="{87397EED-6DD3-4AFC-8249-BD9FD77F6B9B}"/>
          </ac:spMkLst>
        </pc:spChg>
        <pc:spChg chg="add del">
          <ac:chgData name="norman yonkome" userId="1ac669b2ad5632b9" providerId="LiveId" clId="{9077F1F9-AEB0-4A90-8479-F1EB5CAF6D64}" dt="2022-03-28T21:42:52.813" v="217"/>
          <ac:spMkLst>
            <pc:docMk/>
            <pc:sldMk cId="2350407381" sldId="295"/>
            <ac:spMk id="9" creationId="{FF5DCADB-A130-428A-B87C-09FA8CEB5D09}"/>
          </ac:spMkLst>
        </pc:spChg>
        <pc:spChg chg="add del">
          <ac:chgData name="norman yonkome" userId="1ac669b2ad5632b9" providerId="LiveId" clId="{9077F1F9-AEB0-4A90-8479-F1EB5CAF6D64}" dt="2022-03-28T21:44:50.793" v="236"/>
          <ac:spMkLst>
            <pc:docMk/>
            <pc:sldMk cId="2350407381" sldId="295"/>
            <ac:spMk id="10" creationId="{41F6624F-A566-4EC3-8038-16D59A330532}"/>
          </ac:spMkLst>
        </pc:spChg>
        <pc:spChg chg="add del">
          <ac:chgData name="norman yonkome" userId="1ac669b2ad5632b9" providerId="LiveId" clId="{9077F1F9-AEB0-4A90-8479-F1EB5CAF6D64}" dt="2022-03-28T21:48:35.910" v="275"/>
          <ac:spMkLst>
            <pc:docMk/>
            <pc:sldMk cId="2350407381" sldId="295"/>
            <ac:spMk id="11" creationId="{68AB1845-63A2-4558-A496-65A722B70DDC}"/>
          </ac:spMkLst>
        </pc:spChg>
        <pc:spChg chg="add del">
          <ac:chgData name="norman yonkome" userId="1ac669b2ad5632b9" providerId="LiveId" clId="{9077F1F9-AEB0-4A90-8479-F1EB5CAF6D64}" dt="2022-03-28T21:48:39.548" v="277"/>
          <ac:spMkLst>
            <pc:docMk/>
            <pc:sldMk cId="2350407381" sldId="295"/>
            <ac:spMk id="12" creationId="{B3D6AB77-217E-4B42-9A24-E8C69093693B}"/>
          </ac:spMkLst>
        </pc:spChg>
        <pc:spChg chg="mod">
          <ac:chgData name="norman yonkome" userId="1ac669b2ad5632b9" providerId="LiveId" clId="{9077F1F9-AEB0-4A90-8479-F1EB5CAF6D64}" dt="2022-03-28T21:39:05.277" v="161"/>
          <ac:spMkLst>
            <pc:docMk/>
            <pc:sldMk cId="2350407381" sldId="295"/>
            <ac:spMk id="84" creationId="{AD3E7ABD-45FC-4041-AA1E-625F80514BBB}"/>
          </ac:spMkLst>
        </pc:spChg>
        <pc:spChg chg="mod">
          <ac:chgData name="norman yonkome" userId="1ac669b2ad5632b9" providerId="LiveId" clId="{9077F1F9-AEB0-4A90-8479-F1EB5CAF6D64}" dt="2022-03-28T21:39:05.277" v="161"/>
          <ac:spMkLst>
            <pc:docMk/>
            <pc:sldMk cId="2350407381" sldId="295"/>
            <ac:spMk id="85" creationId="{B49D627E-65F1-4203-9927-297E354A2599}"/>
          </ac:spMkLst>
        </pc:spChg>
        <pc:spChg chg="mod">
          <ac:chgData name="norman yonkome" userId="1ac669b2ad5632b9" providerId="LiveId" clId="{9077F1F9-AEB0-4A90-8479-F1EB5CAF6D64}" dt="2022-03-28T21:39:05.277" v="161"/>
          <ac:spMkLst>
            <pc:docMk/>
            <pc:sldMk cId="2350407381" sldId="295"/>
            <ac:spMk id="86" creationId="{41DF4DE5-771C-406B-BB8D-F5672191A512}"/>
          </ac:spMkLst>
        </pc:spChg>
        <pc:spChg chg="mod">
          <ac:chgData name="norman yonkome" userId="1ac669b2ad5632b9" providerId="LiveId" clId="{9077F1F9-AEB0-4A90-8479-F1EB5CAF6D64}" dt="2022-03-28T21:39:05.277" v="161"/>
          <ac:spMkLst>
            <pc:docMk/>
            <pc:sldMk cId="2350407381" sldId="295"/>
            <ac:spMk id="87" creationId="{6AEAACD2-4CEE-4B24-913F-4883C6F0425F}"/>
          </ac:spMkLst>
        </pc:spChg>
        <pc:spChg chg="mod">
          <ac:chgData name="norman yonkome" userId="1ac669b2ad5632b9" providerId="LiveId" clId="{9077F1F9-AEB0-4A90-8479-F1EB5CAF6D64}" dt="2022-03-28T21:39:05.277" v="161"/>
          <ac:spMkLst>
            <pc:docMk/>
            <pc:sldMk cId="2350407381" sldId="295"/>
            <ac:spMk id="88" creationId="{BAC86BF1-07F9-49AB-ACB3-B3BD2EDA1821}"/>
          </ac:spMkLst>
        </pc:spChg>
        <pc:spChg chg="mod">
          <ac:chgData name="norman yonkome" userId="1ac669b2ad5632b9" providerId="LiveId" clId="{9077F1F9-AEB0-4A90-8479-F1EB5CAF6D64}" dt="2022-03-28T21:39:05.277" v="161"/>
          <ac:spMkLst>
            <pc:docMk/>
            <pc:sldMk cId="2350407381" sldId="295"/>
            <ac:spMk id="89" creationId="{BE4D8331-6D05-47D4-A2D0-EA13ABFCDD9A}"/>
          </ac:spMkLst>
        </pc:spChg>
        <pc:spChg chg="mod">
          <ac:chgData name="norman yonkome" userId="1ac669b2ad5632b9" providerId="LiveId" clId="{9077F1F9-AEB0-4A90-8479-F1EB5CAF6D64}" dt="2022-03-28T21:39:05.277" v="161"/>
          <ac:spMkLst>
            <pc:docMk/>
            <pc:sldMk cId="2350407381" sldId="295"/>
            <ac:spMk id="90" creationId="{706C39C4-14D7-4A53-BA38-B222D37CCE38}"/>
          </ac:spMkLst>
        </pc:spChg>
        <pc:spChg chg="mod">
          <ac:chgData name="norman yonkome" userId="1ac669b2ad5632b9" providerId="LiveId" clId="{9077F1F9-AEB0-4A90-8479-F1EB5CAF6D64}" dt="2022-03-28T21:39:05.277" v="161"/>
          <ac:spMkLst>
            <pc:docMk/>
            <pc:sldMk cId="2350407381" sldId="295"/>
            <ac:spMk id="91" creationId="{BE22DAC9-659F-46B2-AF94-A6D0611F4778}"/>
          </ac:spMkLst>
        </pc:spChg>
        <pc:spChg chg="mod">
          <ac:chgData name="norman yonkome" userId="1ac669b2ad5632b9" providerId="LiveId" clId="{9077F1F9-AEB0-4A90-8479-F1EB5CAF6D64}" dt="2022-03-28T21:39:05.277" v="161"/>
          <ac:spMkLst>
            <pc:docMk/>
            <pc:sldMk cId="2350407381" sldId="295"/>
            <ac:spMk id="92" creationId="{78F809E4-C434-46BE-80FC-F52282832207}"/>
          </ac:spMkLst>
        </pc:spChg>
        <pc:spChg chg="mod">
          <ac:chgData name="norman yonkome" userId="1ac669b2ad5632b9" providerId="LiveId" clId="{9077F1F9-AEB0-4A90-8479-F1EB5CAF6D64}" dt="2022-03-28T21:39:05.277" v="161"/>
          <ac:spMkLst>
            <pc:docMk/>
            <pc:sldMk cId="2350407381" sldId="295"/>
            <ac:spMk id="93" creationId="{8A8A89B6-FB16-4510-9CB1-B2724BEF1D29}"/>
          </ac:spMkLst>
        </pc:spChg>
        <pc:spChg chg="mod">
          <ac:chgData name="norman yonkome" userId="1ac669b2ad5632b9" providerId="LiveId" clId="{9077F1F9-AEB0-4A90-8479-F1EB5CAF6D64}" dt="2022-03-28T21:39:05.277" v="161"/>
          <ac:spMkLst>
            <pc:docMk/>
            <pc:sldMk cId="2350407381" sldId="295"/>
            <ac:spMk id="94" creationId="{335F051C-A185-4260-861B-F8152E164B07}"/>
          </ac:spMkLst>
        </pc:spChg>
        <pc:spChg chg="mod">
          <ac:chgData name="norman yonkome" userId="1ac669b2ad5632b9" providerId="LiveId" clId="{9077F1F9-AEB0-4A90-8479-F1EB5CAF6D64}" dt="2022-03-28T21:39:05.277" v="161"/>
          <ac:spMkLst>
            <pc:docMk/>
            <pc:sldMk cId="2350407381" sldId="295"/>
            <ac:spMk id="95" creationId="{3BEABDBE-B804-4D80-893B-5A24BF7D49D6}"/>
          </ac:spMkLst>
        </pc:spChg>
        <pc:spChg chg="mod">
          <ac:chgData name="norman yonkome" userId="1ac669b2ad5632b9" providerId="LiveId" clId="{9077F1F9-AEB0-4A90-8479-F1EB5CAF6D64}" dt="2022-03-28T21:39:05.277" v="161"/>
          <ac:spMkLst>
            <pc:docMk/>
            <pc:sldMk cId="2350407381" sldId="295"/>
            <ac:spMk id="96" creationId="{FA8AEF20-A2BE-4356-AE33-090BE4732741}"/>
          </ac:spMkLst>
        </pc:spChg>
        <pc:spChg chg="mod">
          <ac:chgData name="norman yonkome" userId="1ac669b2ad5632b9" providerId="LiveId" clId="{9077F1F9-AEB0-4A90-8479-F1EB5CAF6D64}" dt="2022-03-28T21:39:05.277" v="161"/>
          <ac:spMkLst>
            <pc:docMk/>
            <pc:sldMk cId="2350407381" sldId="295"/>
            <ac:spMk id="97" creationId="{29CDBC0A-77EB-4B51-BB82-5D88C8D26079}"/>
          </ac:spMkLst>
        </pc:spChg>
        <pc:spChg chg="mod">
          <ac:chgData name="norman yonkome" userId="1ac669b2ad5632b9" providerId="LiveId" clId="{9077F1F9-AEB0-4A90-8479-F1EB5CAF6D64}" dt="2022-03-28T21:39:05.277" v="161"/>
          <ac:spMkLst>
            <pc:docMk/>
            <pc:sldMk cId="2350407381" sldId="295"/>
            <ac:spMk id="98" creationId="{3C454B35-4833-48E0-A86D-EBFE9D1F1227}"/>
          </ac:spMkLst>
        </pc:spChg>
        <pc:spChg chg="mod">
          <ac:chgData name="norman yonkome" userId="1ac669b2ad5632b9" providerId="LiveId" clId="{9077F1F9-AEB0-4A90-8479-F1EB5CAF6D64}" dt="2022-03-28T21:33:28.557" v="147" actId="20577"/>
          <ac:spMkLst>
            <pc:docMk/>
            <pc:sldMk cId="2350407381" sldId="295"/>
            <ac:spMk id="99" creationId="{7C492649-BD47-4379-9D24-DC3046251398}"/>
          </ac:spMkLst>
        </pc:spChg>
        <pc:spChg chg="mod">
          <ac:chgData name="norman yonkome" userId="1ac669b2ad5632b9" providerId="LiveId" clId="{9077F1F9-AEB0-4A90-8479-F1EB5CAF6D64}" dt="2022-03-28T21:39:05.277" v="161"/>
          <ac:spMkLst>
            <pc:docMk/>
            <pc:sldMk cId="2350407381" sldId="295"/>
            <ac:spMk id="100" creationId="{45E1A8D5-F4F9-4474-8D9B-91E28CA0C993}"/>
          </ac:spMkLst>
        </pc:spChg>
        <pc:spChg chg="mod">
          <ac:chgData name="norman yonkome" userId="1ac669b2ad5632b9" providerId="LiveId" clId="{9077F1F9-AEB0-4A90-8479-F1EB5CAF6D64}" dt="2022-03-28T21:39:05.277" v="161"/>
          <ac:spMkLst>
            <pc:docMk/>
            <pc:sldMk cId="2350407381" sldId="295"/>
            <ac:spMk id="101" creationId="{CEC322AB-8D1B-429F-AEEA-A2BA7C027A80}"/>
          </ac:spMkLst>
        </pc:spChg>
        <pc:spChg chg="mod">
          <ac:chgData name="norman yonkome" userId="1ac669b2ad5632b9" providerId="LiveId" clId="{9077F1F9-AEB0-4A90-8479-F1EB5CAF6D64}" dt="2022-03-28T21:39:05.277" v="161"/>
          <ac:spMkLst>
            <pc:docMk/>
            <pc:sldMk cId="2350407381" sldId="295"/>
            <ac:spMk id="102" creationId="{BD1ED44C-E24A-4AFA-BA6D-7944884B0DE1}"/>
          </ac:spMkLst>
        </pc:spChg>
        <pc:spChg chg="mod">
          <ac:chgData name="norman yonkome" userId="1ac669b2ad5632b9" providerId="LiveId" clId="{9077F1F9-AEB0-4A90-8479-F1EB5CAF6D64}" dt="2022-03-28T21:39:05.277" v="161"/>
          <ac:spMkLst>
            <pc:docMk/>
            <pc:sldMk cId="2350407381" sldId="295"/>
            <ac:spMk id="103" creationId="{A8426497-2DA7-4564-992D-946A3115F2B3}"/>
          </ac:spMkLst>
        </pc:spChg>
        <pc:spChg chg="mod">
          <ac:chgData name="norman yonkome" userId="1ac669b2ad5632b9" providerId="LiveId" clId="{9077F1F9-AEB0-4A90-8479-F1EB5CAF6D64}" dt="2022-03-28T21:39:05.277" v="161"/>
          <ac:spMkLst>
            <pc:docMk/>
            <pc:sldMk cId="2350407381" sldId="295"/>
            <ac:spMk id="104" creationId="{F46E537F-09EE-4DEC-A05B-5C08B0F27ECF}"/>
          </ac:spMkLst>
        </pc:spChg>
        <pc:spChg chg="mod">
          <ac:chgData name="norman yonkome" userId="1ac669b2ad5632b9" providerId="LiveId" clId="{9077F1F9-AEB0-4A90-8479-F1EB5CAF6D64}" dt="2022-03-28T21:39:05.277" v="161"/>
          <ac:spMkLst>
            <pc:docMk/>
            <pc:sldMk cId="2350407381" sldId="295"/>
            <ac:spMk id="105" creationId="{212CB3E2-4E13-4879-A661-5F44BA8E7B0C}"/>
          </ac:spMkLst>
        </pc:spChg>
        <pc:spChg chg="mod">
          <ac:chgData name="norman yonkome" userId="1ac669b2ad5632b9" providerId="LiveId" clId="{9077F1F9-AEB0-4A90-8479-F1EB5CAF6D64}" dt="2022-03-28T21:39:05.277" v="161"/>
          <ac:spMkLst>
            <pc:docMk/>
            <pc:sldMk cId="2350407381" sldId="295"/>
            <ac:spMk id="106" creationId="{382A96E9-5D47-4506-8CE6-8B52B0A97093}"/>
          </ac:spMkLst>
        </pc:spChg>
        <pc:spChg chg="mod">
          <ac:chgData name="norman yonkome" userId="1ac669b2ad5632b9" providerId="LiveId" clId="{9077F1F9-AEB0-4A90-8479-F1EB5CAF6D64}" dt="2022-03-28T21:39:05.277" v="161"/>
          <ac:spMkLst>
            <pc:docMk/>
            <pc:sldMk cId="2350407381" sldId="295"/>
            <ac:spMk id="107" creationId="{A6E46DC3-14F7-4798-8391-2923534FAA0A}"/>
          </ac:spMkLst>
        </pc:spChg>
        <pc:spChg chg="mod">
          <ac:chgData name="norman yonkome" userId="1ac669b2ad5632b9" providerId="LiveId" clId="{9077F1F9-AEB0-4A90-8479-F1EB5CAF6D64}" dt="2022-03-28T21:39:05.277" v="161"/>
          <ac:spMkLst>
            <pc:docMk/>
            <pc:sldMk cId="2350407381" sldId="295"/>
            <ac:spMk id="108" creationId="{3B360FC1-B3EC-4F56-B908-E26458E8E684}"/>
          </ac:spMkLst>
        </pc:spChg>
        <pc:spChg chg="mod">
          <ac:chgData name="norman yonkome" userId="1ac669b2ad5632b9" providerId="LiveId" clId="{9077F1F9-AEB0-4A90-8479-F1EB5CAF6D64}" dt="2022-03-28T21:39:05.277" v="161"/>
          <ac:spMkLst>
            <pc:docMk/>
            <pc:sldMk cId="2350407381" sldId="295"/>
            <ac:spMk id="109" creationId="{5310EE8F-E4E3-4AD2-94D9-4824A33A069C}"/>
          </ac:spMkLst>
        </pc:spChg>
        <pc:spChg chg="mod">
          <ac:chgData name="norman yonkome" userId="1ac669b2ad5632b9" providerId="LiveId" clId="{9077F1F9-AEB0-4A90-8479-F1EB5CAF6D64}" dt="2022-03-28T21:39:05.277" v="161"/>
          <ac:spMkLst>
            <pc:docMk/>
            <pc:sldMk cId="2350407381" sldId="295"/>
            <ac:spMk id="110" creationId="{B1D86BB9-A888-493C-9201-CC844C49570E}"/>
          </ac:spMkLst>
        </pc:spChg>
        <pc:spChg chg="mod">
          <ac:chgData name="norman yonkome" userId="1ac669b2ad5632b9" providerId="LiveId" clId="{9077F1F9-AEB0-4A90-8479-F1EB5CAF6D64}" dt="2022-03-28T21:39:05.277" v="161"/>
          <ac:spMkLst>
            <pc:docMk/>
            <pc:sldMk cId="2350407381" sldId="295"/>
            <ac:spMk id="111" creationId="{98112CCB-A2E5-4B92-A177-80EA5C2DE995}"/>
          </ac:spMkLst>
        </pc:spChg>
        <pc:spChg chg="mod">
          <ac:chgData name="norman yonkome" userId="1ac669b2ad5632b9" providerId="LiveId" clId="{9077F1F9-AEB0-4A90-8479-F1EB5CAF6D64}" dt="2022-03-28T21:39:05.277" v="161"/>
          <ac:spMkLst>
            <pc:docMk/>
            <pc:sldMk cId="2350407381" sldId="295"/>
            <ac:spMk id="112" creationId="{2230C697-D8FE-4F12-BA1A-BDEC66D3EA5A}"/>
          </ac:spMkLst>
        </pc:spChg>
        <pc:spChg chg="mod">
          <ac:chgData name="norman yonkome" userId="1ac669b2ad5632b9" providerId="LiveId" clId="{9077F1F9-AEB0-4A90-8479-F1EB5CAF6D64}" dt="2022-03-28T21:39:05.277" v="161"/>
          <ac:spMkLst>
            <pc:docMk/>
            <pc:sldMk cId="2350407381" sldId="295"/>
            <ac:spMk id="113" creationId="{76503170-0DB8-4D17-AA74-7F03E44C3107}"/>
          </ac:spMkLst>
        </pc:spChg>
        <pc:spChg chg="mod">
          <ac:chgData name="norman yonkome" userId="1ac669b2ad5632b9" providerId="LiveId" clId="{9077F1F9-AEB0-4A90-8479-F1EB5CAF6D64}" dt="2022-03-28T21:39:05.277" v="161"/>
          <ac:spMkLst>
            <pc:docMk/>
            <pc:sldMk cId="2350407381" sldId="295"/>
            <ac:spMk id="114" creationId="{894ED823-B994-49C6-9E14-581B140C1FE6}"/>
          </ac:spMkLst>
        </pc:spChg>
        <pc:spChg chg="mod">
          <ac:chgData name="norman yonkome" userId="1ac669b2ad5632b9" providerId="LiveId" clId="{9077F1F9-AEB0-4A90-8479-F1EB5CAF6D64}" dt="2022-03-28T21:39:05.277" v="161"/>
          <ac:spMkLst>
            <pc:docMk/>
            <pc:sldMk cId="2350407381" sldId="295"/>
            <ac:spMk id="115" creationId="{12DC1C61-CC84-4CB5-8C69-B02209996160}"/>
          </ac:spMkLst>
        </pc:spChg>
        <pc:spChg chg="mod">
          <ac:chgData name="norman yonkome" userId="1ac669b2ad5632b9" providerId="LiveId" clId="{9077F1F9-AEB0-4A90-8479-F1EB5CAF6D64}" dt="2022-03-28T21:39:05.277" v="161"/>
          <ac:spMkLst>
            <pc:docMk/>
            <pc:sldMk cId="2350407381" sldId="295"/>
            <ac:spMk id="116" creationId="{68D00BA2-C798-41E0-BDCF-B6BEE48D38F3}"/>
          </ac:spMkLst>
        </pc:spChg>
        <pc:spChg chg="mod">
          <ac:chgData name="norman yonkome" userId="1ac669b2ad5632b9" providerId="LiveId" clId="{9077F1F9-AEB0-4A90-8479-F1EB5CAF6D64}" dt="2022-03-28T21:39:05.277" v="161"/>
          <ac:spMkLst>
            <pc:docMk/>
            <pc:sldMk cId="2350407381" sldId="295"/>
            <ac:spMk id="117" creationId="{2F2CE5D4-F654-46B4-81CD-149CE1105892}"/>
          </ac:spMkLst>
        </pc:spChg>
        <pc:spChg chg="mod">
          <ac:chgData name="norman yonkome" userId="1ac669b2ad5632b9" providerId="LiveId" clId="{9077F1F9-AEB0-4A90-8479-F1EB5CAF6D64}" dt="2022-03-28T21:39:05.277" v="161"/>
          <ac:spMkLst>
            <pc:docMk/>
            <pc:sldMk cId="2350407381" sldId="295"/>
            <ac:spMk id="118" creationId="{1418BFC6-B438-4EDA-9B3F-059D9762D180}"/>
          </ac:spMkLst>
        </pc:spChg>
        <pc:spChg chg="mod">
          <ac:chgData name="norman yonkome" userId="1ac669b2ad5632b9" providerId="LiveId" clId="{9077F1F9-AEB0-4A90-8479-F1EB5CAF6D64}" dt="2022-03-28T21:39:05.277" v="161"/>
          <ac:spMkLst>
            <pc:docMk/>
            <pc:sldMk cId="2350407381" sldId="295"/>
            <ac:spMk id="119" creationId="{BC0F8B13-14D8-4410-9F44-3F7EF8BBF7E1}"/>
          </ac:spMkLst>
        </pc:spChg>
        <pc:spChg chg="mod">
          <ac:chgData name="norman yonkome" userId="1ac669b2ad5632b9" providerId="LiveId" clId="{9077F1F9-AEB0-4A90-8479-F1EB5CAF6D64}" dt="2022-03-28T21:39:05.277" v="161"/>
          <ac:spMkLst>
            <pc:docMk/>
            <pc:sldMk cId="2350407381" sldId="295"/>
            <ac:spMk id="120" creationId="{360E4F37-FC6F-459E-AAC8-8A6FC9D6BD3E}"/>
          </ac:spMkLst>
        </pc:spChg>
        <pc:spChg chg="mod">
          <ac:chgData name="norman yonkome" userId="1ac669b2ad5632b9" providerId="LiveId" clId="{9077F1F9-AEB0-4A90-8479-F1EB5CAF6D64}" dt="2022-03-28T21:39:05.277" v="161"/>
          <ac:spMkLst>
            <pc:docMk/>
            <pc:sldMk cId="2350407381" sldId="295"/>
            <ac:spMk id="121" creationId="{F8EFDF46-E0B9-46B8-B5AB-4CAC4EE1E504}"/>
          </ac:spMkLst>
        </pc:spChg>
        <pc:spChg chg="mod">
          <ac:chgData name="norman yonkome" userId="1ac669b2ad5632b9" providerId="LiveId" clId="{9077F1F9-AEB0-4A90-8479-F1EB5CAF6D64}" dt="2022-03-28T21:39:05.277" v="161"/>
          <ac:spMkLst>
            <pc:docMk/>
            <pc:sldMk cId="2350407381" sldId="295"/>
            <ac:spMk id="122" creationId="{B0174F20-DE16-47DC-A1FA-3200D1E96434}"/>
          </ac:spMkLst>
        </pc:spChg>
        <pc:spChg chg="mod">
          <ac:chgData name="norman yonkome" userId="1ac669b2ad5632b9" providerId="LiveId" clId="{9077F1F9-AEB0-4A90-8479-F1EB5CAF6D64}" dt="2022-03-28T21:39:05.277" v="161"/>
          <ac:spMkLst>
            <pc:docMk/>
            <pc:sldMk cId="2350407381" sldId="295"/>
            <ac:spMk id="123" creationId="{61EA5754-65B2-4BD6-922D-84CE515FA992}"/>
          </ac:spMkLst>
        </pc:spChg>
        <pc:spChg chg="mod">
          <ac:chgData name="norman yonkome" userId="1ac669b2ad5632b9" providerId="LiveId" clId="{9077F1F9-AEB0-4A90-8479-F1EB5CAF6D64}" dt="2022-03-28T21:39:05.277" v="161"/>
          <ac:spMkLst>
            <pc:docMk/>
            <pc:sldMk cId="2350407381" sldId="295"/>
            <ac:spMk id="124" creationId="{DC0B5397-56B5-4E8B-9AE2-0FD44F20C99C}"/>
          </ac:spMkLst>
        </pc:spChg>
        <pc:spChg chg="mod">
          <ac:chgData name="norman yonkome" userId="1ac669b2ad5632b9" providerId="LiveId" clId="{9077F1F9-AEB0-4A90-8479-F1EB5CAF6D64}" dt="2022-03-28T21:39:05.277" v="161"/>
          <ac:spMkLst>
            <pc:docMk/>
            <pc:sldMk cId="2350407381" sldId="295"/>
            <ac:spMk id="126" creationId="{4F5746A7-DD6F-4BCD-9028-B8F47EDA36DE}"/>
          </ac:spMkLst>
        </pc:spChg>
        <pc:spChg chg="mod">
          <ac:chgData name="norman yonkome" userId="1ac669b2ad5632b9" providerId="LiveId" clId="{9077F1F9-AEB0-4A90-8479-F1EB5CAF6D64}" dt="2022-03-28T21:39:05.277" v="161"/>
          <ac:spMkLst>
            <pc:docMk/>
            <pc:sldMk cId="2350407381" sldId="295"/>
            <ac:spMk id="127" creationId="{FBB3170C-3D11-44AB-8C58-0A95898E857D}"/>
          </ac:spMkLst>
        </pc:spChg>
        <pc:spChg chg="mod">
          <ac:chgData name="norman yonkome" userId="1ac669b2ad5632b9" providerId="LiveId" clId="{9077F1F9-AEB0-4A90-8479-F1EB5CAF6D64}" dt="2022-03-28T21:39:05.277" v="161"/>
          <ac:spMkLst>
            <pc:docMk/>
            <pc:sldMk cId="2350407381" sldId="295"/>
            <ac:spMk id="128" creationId="{85C4936C-85ED-4B99-9A4B-BB0BACC2ABBC}"/>
          </ac:spMkLst>
        </pc:spChg>
        <pc:spChg chg="mod">
          <ac:chgData name="norman yonkome" userId="1ac669b2ad5632b9" providerId="LiveId" clId="{9077F1F9-AEB0-4A90-8479-F1EB5CAF6D64}" dt="2022-03-28T21:39:05.277" v="161"/>
          <ac:spMkLst>
            <pc:docMk/>
            <pc:sldMk cId="2350407381" sldId="295"/>
            <ac:spMk id="130" creationId="{67496D04-B881-4F9F-B7CB-4DA9384250E8}"/>
          </ac:spMkLst>
        </pc:spChg>
        <pc:spChg chg="mod">
          <ac:chgData name="norman yonkome" userId="1ac669b2ad5632b9" providerId="LiveId" clId="{9077F1F9-AEB0-4A90-8479-F1EB5CAF6D64}" dt="2022-03-28T21:39:05.277" v="161"/>
          <ac:spMkLst>
            <pc:docMk/>
            <pc:sldMk cId="2350407381" sldId="295"/>
            <ac:spMk id="131" creationId="{45F80D8E-A73D-4570-9943-DA2A5E30C939}"/>
          </ac:spMkLst>
        </pc:spChg>
        <pc:spChg chg="mod">
          <ac:chgData name="norman yonkome" userId="1ac669b2ad5632b9" providerId="LiveId" clId="{9077F1F9-AEB0-4A90-8479-F1EB5CAF6D64}" dt="2022-03-28T21:39:05.277" v="161"/>
          <ac:spMkLst>
            <pc:docMk/>
            <pc:sldMk cId="2350407381" sldId="295"/>
            <ac:spMk id="132" creationId="{BE744D26-5C1D-459B-BE2C-95CC2F24F519}"/>
          </ac:spMkLst>
        </pc:spChg>
        <pc:spChg chg="mod">
          <ac:chgData name="norman yonkome" userId="1ac669b2ad5632b9" providerId="LiveId" clId="{9077F1F9-AEB0-4A90-8479-F1EB5CAF6D64}" dt="2022-03-28T21:39:05.277" v="161"/>
          <ac:spMkLst>
            <pc:docMk/>
            <pc:sldMk cId="2350407381" sldId="295"/>
            <ac:spMk id="134" creationId="{6B469E0C-E05B-43E9-AE1E-B90A5113E3DA}"/>
          </ac:spMkLst>
        </pc:spChg>
        <pc:spChg chg="mod">
          <ac:chgData name="norman yonkome" userId="1ac669b2ad5632b9" providerId="LiveId" clId="{9077F1F9-AEB0-4A90-8479-F1EB5CAF6D64}" dt="2022-03-28T21:39:05.277" v="161"/>
          <ac:spMkLst>
            <pc:docMk/>
            <pc:sldMk cId="2350407381" sldId="295"/>
            <ac:spMk id="135" creationId="{E8CE945C-5F6E-48A1-9900-3CC001B20272}"/>
          </ac:spMkLst>
        </pc:spChg>
        <pc:spChg chg="mod">
          <ac:chgData name="norman yonkome" userId="1ac669b2ad5632b9" providerId="LiveId" clId="{9077F1F9-AEB0-4A90-8479-F1EB5CAF6D64}" dt="2022-03-28T21:39:05.277" v="161"/>
          <ac:spMkLst>
            <pc:docMk/>
            <pc:sldMk cId="2350407381" sldId="295"/>
            <ac:spMk id="136" creationId="{611F3BC9-A203-4496-B583-BC225F774C4E}"/>
          </ac:spMkLst>
        </pc:spChg>
        <pc:spChg chg="mod">
          <ac:chgData name="norman yonkome" userId="1ac669b2ad5632b9" providerId="LiveId" clId="{9077F1F9-AEB0-4A90-8479-F1EB5CAF6D64}" dt="2022-03-28T21:39:05.277" v="161"/>
          <ac:spMkLst>
            <pc:docMk/>
            <pc:sldMk cId="2350407381" sldId="295"/>
            <ac:spMk id="138" creationId="{21886992-4834-467A-B42A-9F5DA9352D9E}"/>
          </ac:spMkLst>
        </pc:spChg>
        <pc:spChg chg="mod">
          <ac:chgData name="norman yonkome" userId="1ac669b2ad5632b9" providerId="LiveId" clId="{9077F1F9-AEB0-4A90-8479-F1EB5CAF6D64}" dt="2022-03-28T21:39:05.277" v="161"/>
          <ac:spMkLst>
            <pc:docMk/>
            <pc:sldMk cId="2350407381" sldId="295"/>
            <ac:spMk id="139" creationId="{C874E345-7B09-4988-B9F3-F32C29CB01C7}"/>
          </ac:spMkLst>
        </pc:spChg>
        <pc:spChg chg="mod">
          <ac:chgData name="norman yonkome" userId="1ac669b2ad5632b9" providerId="LiveId" clId="{9077F1F9-AEB0-4A90-8479-F1EB5CAF6D64}" dt="2022-03-28T21:39:05.277" v="161"/>
          <ac:spMkLst>
            <pc:docMk/>
            <pc:sldMk cId="2350407381" sldId="295"/>
            <ac:spMk id="140" creationId="{6C66F4BE-090C-4F2E-BB43-38D070B85B9F}"/>
          </ac:spMkLst>
        </pc:spChg>
        <pc:spChg chg="add del mod">
          <ac:chgData name="norman yonkome" userId="1ac669b2ad5632b9" providerId="LiveId" clId="{9077F1F9-AEB0-4A90-8479-F1EB5CAF6D64}" dt="2022-03-28T21:39:22.254" v="166"/>
          <ac:spMkLst>
            <pc:docMk/>
            <pc:sldMk cId="2350407381" sldId="295"/>
            <ac:spMk id="141" creationId="{A77F51B5-301F-4F42-AF5C-758889923B74}"/>
          </ac:spMkLst>
        </pc:spChg>
        <pc:spChg chg="add del mod">
          <ac:chgData name="norman yonkome" userId="1ac669b2ad5632b9" providerId="LiveId" clId="{9077F1F9-AEB0-4A90-8479-F1EB5CAF6D64}" dt="2022-03-28T21:39:22.254" v="166"/>
          <ac:spMkLst>
            <pc:docMk/>
            <pc:sldMk cId="2350407381" sldId="295"/>
            <ac:spMk id="142" creationId="{E6B37EED-963F-47A0-9723-46220B9B8F2E}"/>
          </ac:spMkLst>
        </pc:spChg>
        <pc:spChg chg="mod">
          <ac:chgData name="norman yonkome" userId="1ac669b2ad5632b9" providerId="LiveId" clId="{9077F1F9-AEB0-4A90-8479-F1EB5CAF6D64}" dt="2022-03-28T21:39:27.301" v="168"/>
          <ac:spMkLst>
            <pc:docMk/>
            <pc:sldMk cId="2350407381" sldId="295"/>
            <ac:spMk id="148" creationId="{4938D8FF-9EBE-42C5-B544-575CE329F972}"/>
          </ac:spMkLst>
        </pc:spChg>
        <pc:spChg chg="mod">
          <ac:chgData name="norman yonkome" userId="1ac669b2ad5632b9" providerId="LiveId" clId="{9077F1F9-AEB0-4A90-8479-F1EB5CAF6D64}" dt="2022-03-28T21:39:27.301" v="168"/>
          <ac:spMkLst>
            <pc:docMk/>
            <pc:sldMk cId="2350407381" sldId="295"/>
            <ac:spMk id="149" creationId="{600CEE2D-F8D3-4A1B-9510-40CD76E25EE4}"/>
          </ac:spMkLst>
        </pc:spChg>
        <pc:spChg chg="mod">
          <ac:chgData name="norman yonkome" userId="1ac669b2ad5632b9" providerId="LiveId" clId="{9077F1F9-AEB0-4A90-8479-F1EB5CAF6D64}" dt="2022-03-28T21:39:27.301" v="168"/>
          <ac:spMkLst>
            <pc:docMk/>
            <pc:sldMk cId="2350407381" sldId="295"/>
            <ac:spMk id="150" creationId="{0CD6FA16-8B11-4BC5-B521-6CDAD838D993}"/>
          </ac:spMkLst>
        </pc:spChg>
        <pc:spChg chg="mod">
          <ac:chgData name="norman yonkome" userId="1ac669b2ad5632b9" providerId="LiveId" clId="{9077F1F9-AEB0-4A90-8479-F1EB5CAF6D64}" dt="2022-03-28T21:39:27.301" v="168"/>
          <ac:spMkLst>
            <pc:docMk/>
            <pc:sldMk cId="2350407381" sldId="295"/>
            <ac:spMk id="151" creationId="{24A1B488-E2FB-4F76-AF8D-F7E048251E69}"/>
          </ac:spMkLst>
        </pc:spChg>
        <pc:spChg chg="mod">
          <ac:chgData name="norman yonkome" userId="1ac669b2ad5632b9" providerId="LiveId" clId="{9077F1F9-AEB0-4A90-8479-F1EB5CAF6D64}" dt="2022-03-28T21:39:27.301" v="168"/>
          <ac:spMkLst>
            <pc:docMk/>
            <pc:sldMk cId="2350407381" sldId="295"/>
            <ac:spMk id="152" creationId="{A93F031A-7F55-44A4-A21C-28CE2DD32AC7}"/>
          </ac:spMkLst>
        </pc:spChg>
        <pc:spChg chg="mod">
          <ac:chgData name="norman yonkome" userId="1ac669b2ad5632b9" providerId="LiveId" clId="{9077F1F9-AEB0-4A90-8479-F1EB5CAF6D64}" dt="2022-03-28T21:39:27.301" v="168"/>
          <ac:spMkLst>
            <pc:docMk/>
            <pc:sldMk cId="2350407381" sldId="295"/>
            <ac:spMk id="153" creationId="{E97D6D84-6B3C-4B75-9201-5185552B02C1}"/>
          </ac:spMkLst>
        </pc:spChg>
        <pc:spChg chg="mod">
          <ac:chgData name="norman yonkome" userId="1ac669b2ad5632b9" providerId="LiveId" clId="{9077F1F9-AEB0-4A90-8479-F1EB5CAF6D64}" dt="2022-03-28T21:39:27.301" v="168"/>
          <ac:spMkLst>
            <pc:docMk/>
            <pc:sldMk cId="2350407381" sldId="295"/>
            <ac:spMk id="154" creationId="{3C73F926-D297-46B7-88CA-45CFB04E48FC}"/>
          </ac:spMkLst>
        </pc:spChg>
        <pc:spChg chg="mod">
          <ac:chgData name="norman yonkome" userId="1ac669b2ad5632b9" providerId="LiveId" clId="{9077F1F9-AEB0-4A90-8479-F1EB5CAF6D64}" dt="2022-03-28T21:39:27.301" v="168"/>
          <ac:spMkLst>
            <pc:docMk/>
            <pc:sldMk cId="2350407381" sldId="295"/>
            <ac:spMk id="155" creationId="{B5D3D103-725B-452D-B5C2-862EACCA1A48}"/>
          </ac:spMkLst>
        </pc:spChg>
        <pc:spChg chg="mod">
          <ac:chgData name="norman yonkome" userId="1ac669b2ad5632b9" providerId="LiveId" clId="{9077F1F9-AEB0-4A90-8479-F1EB5CAF6D64}" dt="2022-03-28T21:39:27.301" v="168"/>
          <ac:spMkLst>
            <pc:docMk/>
            <pc:sldMk cId="2350407381" sldId="295"/>
            <ac:spMk id="156" creationId="{CF91B2BD-A8F4-40B1-ADB7-6F6225A0A4B4}"/>
          </ac:spMkLst>
        </pc:spChg>
        <pc:spChg chg="mod">
          <ac:chgData name="norman yonkome" userId="1ac669b2ad5632b9" providerId="LiveId" clId="{9077F1F9-AEB0-4A90-8479-F1EB5CAF6D64}" dt="2022-03-28T21:39:27.301" v="168"/>
          <ac:spMkLst>
            <pc:docMk/>
            <pc:sldMk cId="2350407381" sldId="295"/>
            <ac:spMk id="157" creationId="{E949267E-F97F-47F3-8F2F-9F515E8E5B1F}"/>
          </ac:spMkLst>
        </pc:spChg>
        <pc:spChg chg="mod">
          <ac:chgData name="norman yonkome" userId="1ac669b2ad5632b9" providerId="LiveId" clId="{9077F1F9-AEB0-4A90-8479-F1EB5CAF6D64}" dt="2022-03-28T21:39:27.301" v="168"/>
          <ac:spMkLst>
            <pc:docMk/>
            <pc:sldMk cId="2350407381" sldId="295"/>
            <ac:spMk id="158" creationId="{D36C660F-37EC-4479-A60C-15F1373E33FF}"/>
          </ac:spMkLst>
        </pc:spChg>
        <pc:spChg chg="mod">
          <ac:chgData name="norman yonkome" userId="1ac669b2ad5632b9" providerId="LiveId" clId="{9077F1F9-AEB0-4A90-8479-F1EB5CAF6D64}" dt="2022-03-28T21:39:27.301" v="168"/>
          <ac:spMkLst>
            <pc:docMk/>
            <pc:sldMk cId="2350407381" sldId="295"/>
            <ac:spMk id="159" creationId="{2BAF5AFD-2260-4093-A9B3-0797B2D3948F}"/>
          </ac:spMkLst>
        </pc:spChg>
        <pc:spChg chg="mod">
          <ac:chgData name="norman yonkome" userId="1ac669b2ad5632b9" providerId="LiveId" clId="{9077F1F9-AEB0-4A90-8479-F1EB5CAF6D64}" dt="2022-03-28T21:39:27.301" v="168"/>
          <ac:spMkLst>
            <pc:docMk/>
            <pc:sldMk cId="2350407381" sldId="295"/>
            <ac:spMk id="160" creationId="{1A5F2CAF-EDDA-42D6-9BE3-342562C047E0}"/>
          </ac:spMkLst>
        </pc:spChg>
        <pc:spChg chg="mod">
          <ac:chgData name="norman yonkome" userId="1ac669b2ad5632b9" providerId="LiveId" clId="{9077F1F9-AEB0-4A90-8479-F1EB5CAF6D64}" dt="2022-03-28T21:39:27.301" v="168"/>
          <ac:spMkLst>
            <pc:docMk/>
            <pc:sldMk cId="2350407381" sldId="295"/>
            <ac:spMk id="161" creationId="{A7BEDE1B-6B5A-4312-8C70-76882A962A5E}"/>
          </ac:spMkLst>
        </pc:spChg>
        <pc:spChg chg="mod">
          <ac:chgData name="norman yonkome" userId="1ac669b2ad5632b9" providerId="LiveId" clId="{9077F1F9-AEB0-4A90-8479-F1EB5CAF6D64}" dt="2022-03-28T21:39:27.301" v="168"/>
          <ac:spMkLst>
            <pc:docMk/>
            <pc:sldMk cId="2350407381" sldId="295"/>
            <ac:spMk id="162" creationId="{2841C460-CEE1-4B25-A157-B3FE3380C759}"/>
          </ac:spMkLst>
        </pc:spChg>
        <pc:spChg chg="mod">
          <ac:chgData name="norman yonkome" userId="1ac669b2ad5632b9" providerId="LiveId" clId="{9077F1F9-AEB0-4A90-8479-F1EB5CAF6D64}" dt="2022-03-28T21:39:27.301" v="168"/>
          <ac:spMkLst>
            <pc:docMk/>
            <pc:sldMk cId="2350407381" sldId="295"/>
            <ac:spMk id="163" creationId="{3B1ECA9B-D33B-4E85-87C0-410875C72CC5}"/>
          </ac:spMkLst>
        </pc:spChg>
        <pc:spChg chg="mod">
          <ac:chgData name="norman yonkome" userId="1ac669b2ad5632b9" providerId="LiveId" clId="{9077F1F9-AEB0-4A90-8479-F1EB5CAF6D64}" dt="2022-03-28T21:39:27.301" v="168"/>
          <ac:spMkLst>
            <pc:docMk/>
            <pc:sldMk cId="2350407381" sldId="295"/>
            <ac:spMk id="164" creationId="{D796ABDB-1470-4FB1-9C7A-7DABA49F6CA5}"/>
          </ac:spMkLst>
        </pc:spChg>
        <pc:spChg chg="mod">
          <ac:chgData name="norman yonkome" userId="1ac669b2ad5632b9" providerId="LiveId" clId="{9077F1F9-AEB0-4A90-8479-F1EB5CAF6D64}" dt="2022-03-28T21:39:27.301" v="168"/>
          <ac:spMkLst>
            <pc:docMk/>
            <pc:sldMk cId="2350407381" sldId="295"/>
            <ac:spMk id="165" creationId="{0AB0A9C0-4C6C-4E0D-87DE-97D3480439CC}"/>
          </ac:spMkLst>
        </pc:spChg>
        <pc:spChg chg="mod">
          <ac:chgData name="norman yonkome" userId="1ac669b2ad5632b9" providerId="LiveId" clId="{9077F1F9-AEB0-4A90-8479-F1EB5CAF6D64}" dt="2022-03-28T21:39:27.301" v="168"/>
          <ac:spMkLst>
            <pc:docMk/>
            <pc:sldMk cId="2350407381" sldId="295"/>
            <ac:spMk id="166" creationId="{191AAC1D-A743-44DB-8A76-911587FB9599}"/>
          </ac:spMkLst>
        </pc:spChg>
        <pc:spChg chg="mod">
          <ac:chgData name="norman yonkome" userId="1ac669b2ad5632b9" providerId="LiveId" clId="{9077F1F9-AEB0-4A90-8479-F1EB5CAF6D64}" dt="2022-03-28T21:39:27.301" v="168"/>
          <ac:spMkLst>
            <pc:docMk/>
            <pc:sldMk cId="2350407381" sldId="295"/>
            <ac:spMk id="167" creationId="{11B79DFA-AED6-488E-998A-7B65B94CC7E6}"/>
          </ac:spMkLst>
        </pc:spChg>
        <pc:spChg chg="mod">
          <ac:chgData name="norman yonkome" userId="1ac669b2ad5632b9" providerId="LiveId" clId="{9077F1F9-AEB0-4A90-8479-F1EB5CAF6D64}" dt="2022-03-28T21:39:27.301" v="168"/>
          <ac:spMkLst>
            <pc:docMk/>
            <pc:sldMk cId="2350407381" sldId="295"/>
            <ac:spMk id="168" creationId="{CF1BC6A8-D0E2-46F8-87B7-4607934485A0}"/>
          </ac:spMkLst>
        </pc:spChg>
        <pc:spChg chg="mod">
          <ac:chgData name="norman yonkome" userId="1ac669b2ad5632b9" providerId="LiveId" clId="{9077F1F9-AEB0-4A90-8479-F1EB5CAF6D64}" dt="2022-03-28T21:39:27.301" v="168"/>
          <ac:spMkLst>
            <pc:docMk/>
            <pc:sldMk cId="2350407381" sldId="295"/>
            <ac:spMk id="169" creationId="{23174C44-A1CD-4BDD-B2EB-6B147E03F43B}"/>
          </ac:spMkLst>
        </pc:spChg>
        <pc:spChg chg="mod">
          <ac:chgData name="norman yonkome" userId="1ac669b2ad5632b9" providerId="LiveId" clId="{9077F1F9-AEB0-4A90-8479-F1EB5CAF6D64}" dt="2022-03-28T21:39:27.301" v="168"/>
          <ac:spMkLst>
            <pc:docMk/>
            <pc:sldMk cId="2350407381" sldId="295"/>
            <ac:spMk id="170" creationId="{C55D4355-44CD-450C-A227-8718419875EA}"/>
          </ac:spMkLst>
        </pc:spChg>
        <pc:spChg chg="mod">
          <ac:chgData name="norman yonkome" userId="1ac669b2ad5632b9" providerId="LiveId" clId="{9077F1F9-AEB0-4A90-8479-F1EB5CAF6D64}" dt="2022-03-28T21:39:27.301" v="168"/>
          <ac:spMkLst>
            <pc:docMk/>
            <pc:sldMk cId="2350407381" sldId="295"/>
            <ac:spMk id="171" creationId="{33D72B1F-435B-4CDA-9EB7-97F33D9C045C}"/>
          </ac:spMkLst>
        </pc:spChg>
        <pc:spChg chg="mod">
          <ac:chgData name="norman yonkome" userId="1ac669b2ad5632b9" providerId="LiveId" clId="{9077F1F9-AEB0-4A90-8479-F1EB5CAF6D64}" dt="2022-03-28T21:39:27.301" v="168"/>
          <ac:spMkLst>
            <pc:docMk/>
            <pc:sldMk cId="2350407381" sldId="295"/>
            <ac:spMk id="172" creationId="{F9C13A81-8D6E-4075-BFCF-DADA84092B9A}"/>
          </ac:spMkLst>
        </pc:spChg>
        <pc:spChg chg="mod">
          <ac:chgData name="norman yonkome" userId="1ac669b2ad5632b9" providerId="LiveId" clId="{9077F1F9-AEB0-4A90-8479-F1EB5CAF6D64}" dt="2022-03-28T21:39:27.301" v="168"/>
          <ac:spMkLst>
            <pc:docMk/>
            <pc:sldMk cId="2350407381" sldId="295"/>
            <ac:spMk id="173" creationId="{483A9DC9-3A0F-4077-A6CB-1DFBE73A0858}"/>
          </ac:spMkLst>
        </pc:spChg>
        <pc:spChg chg="mod">
          <ac:chgData name="norman yonkome" userId="1ac669b2ad5632b9" providerId="LiveId" clId="{9077F1F9-AEB0-4A90-8479-F1EB5CAF6D64}" dt="2022-03-28T21:39:27.301" v="168"/>
          <ac:spMkLst>
            <pc:docMk/>
            <pc:sldMk cId="2350407381" sldId="295"/>
            <ac:spMk id="174" creationId="{3141C529-00BF-434A-AE9E-1327F0630FFB}"/>
          </ac:spMkLst>
        </pc:spChg>
        <pc:spChg chg="mod">
          <ac:chgData name="norman yonkome" userId="1ac669b2ad5632b9" providerId="LiveId" clId="{9077F1F9-AEB0-4A90-8479-F1EB5CAF6D64}" dt="2022-03-28T21:39:27.301" v="168"/>
          <ac:spMkLst>
            <pc:docMk/>
            <pc:sldMk cId="2350407381" sldId="295"/>
            <ac:spMk id="175" creationId="{C5A33052-7AB1-43C7-8EA3-4ED2BD1B3838}"/>
          </ac:spMkLst>
        </pc:spChg>
        <pc:spChg chg="mod">
          <ac:chgData name="norman yonkome" userId="1ac669b2ad5632b9" providerId="LiveId" clId="{9077F1F9-AEB0-4A90-8479-F1EB5CAF6D64}" dt="2022-03-28T21:39:27.301" v="168"/>
          <ac:spMkLst>
            <pc:docMk/>
            <pc:sldMk cId="2350407381" sldId="295"/>
            <ac:spMk id="176" creationId="{7EBC71B8-B570-4679-8926-40C74E0DFAD0}"/>
          </ac:spMkLst>
        </pc:spChg>
        <pc:spChg chg="mod">
          <ac:chgData name="norman yonkome" userId="1ac669b2ad5632b9" providerId="LiveId" clId="{9077F1F9-AEB0-4A90-8479-F1EB5CAF6D64}" dt="2022-03-28T21:39:27.301" v="168"/>
          <ac:spMkLst>
            <pc:docMk/>
            <pc:sldMk cId="2350407381" sldId="295"/>
            <ac:spMk id="177" creationId="{6A3BF0F5-73F1-48E4-9DE3-EBE1FD44306C}"/>
          </ac:spMkLst>
        </pc:spChg>
        <pc:spChg chg="mod">
          <ac:chgData name="norman yonkome" userId="1ac669b2ad5632b9" providerId="LiveId" clId="{9077F1F9-AEB0-4A90-8479-F1EB5CAF6D64}" dt="2022-03-28T21:39:27.301" v="168"/>
          <ac:spMkLst>
            <pc:docMk/>
            <pc:sldMk cId="2350407381" sldId="295"/>
            <ac:spMk id="178" creationId="{B976E69A-94CD-4990-B927-B4D5E1D61B67}"/>
          </ac:spMkLst>
        </pc:spChg>
        <pc:spChg chg="mod">
          <ac:chgData name="norman yonkome" userId="1ac669b2ad5632b9" providerId="LiveId" clId="{9077F1F9-AEB0-4A90-8479-F1EB5CAF6D64}" dt="2022-03-28T21:39:27.301" v="168"/>
          <ac:spMkLst>
            <pc:docMk/>
            <pc:sldMk cId="2350407381" sldId="295"/>
            <ac:spMk id="179" creationId="{434CB538-BEC6-4539-A4A3-8B72592706FD}"/>
          </ac:spMkLst>
        </pc:spChg>
        <pc:spChg chg="mod">
          <ac:chgData name="norman yonkome" userId="1ac669b2ad5632b9" providerId="LiveId" clId="{9077F1F9-AEB0-4A90-8479-F1EB5CAF6D64}" dt="2022-03-28T21:39:27.301" v="168"/>
          <ac:spMkLst>
            <pc:docMk/>
            <pc:sldMk cId="2350407381" sldId="295"/>
            <ac:spMk id="180" creationId="{F5F6641C-3731-468B-BCEF-B48C98363F05}"/>
          </ac:spMkLst>
        </pc:spChg>
        <pc:spChg chg="mod">
          <ac:chgData name="norman yonkome" userId="1ac669b2ad5632b9" providerId="LiveId" clId="{9077F1F9-AEB0-4A90-8479-F1EB5CAF6D64}" dt="2022-03-28T21:39:27.301" v="168"/>
          <ac:spMkLst>
            <pc:docMk/>
            <pc:sldMk cId="2350407381" sldId="295"/>
            <ac:spMk id="181" creationId="{52383E2B-A9F0-4C4D-9FA1-99D5D3E594C7}"/>
          </ac:spMkLst>
        </pc:spChg>
        <pc:spChg chg="mod">
          <ac:chgData name="norman yonkome" userId="1ac669b2ad5632b9" providerId="LiveId" clId="{9077F1F9-AEB0-4A90-8479-F1EB5CAF6D64}" dt="2022-03-28T21:39:27.301" v="168"/>
          <ac:spMkLst>
            <pc:docMk/>
            <pc:sldMk cId="2350407381" sldId="295"/>
            <ac:spMk id="182" creationId="{B901FE01-A1CF-4288-96F7-93CDA6141889}"/>
          </ac:spMkLst>
        </pc:spChg>
        <pc:spChg chg="mod">
          <ac:chgData name="norman yonkome" userId="1ac669b2ad5632b9" providerId="LiveId" clId="{9077F1F9-AEB0-4A90-8479-F1EB5CAF6D64}" dt="2022-03-28T21:39:27.301" v="168"/>
          <ac:spMkLst>
            <pc:docMk/>
            <pc:sldMk cId="2350407381" sldId="295"/>
            <ac:spMk id="183" creationId="{6D8406C9-1334-4163-B125-D2F5D36359F0}"/>
          </ac:spMkLst>
        </pc:spChg>
        <pc:spChg chg="mod">
          <ac:chgData name="norman yonkome" userId="1ac669b2ad5632b9" providerId="LiveId" clId="{9077F1F9-AEB0-4A90-8479-F1EB5CAF6D64}" dt="2022-03-28T21:39:27.301" v="168"/>
          <ac:spMkLst>
            <pc:docMk/>
            <pc:sldMk cId="2350407381" sldId="295"/>
            <ac:spMk id="184" creationId="{32F822C0-8EAA-4F94-8B4B-2100FF7C0238}"/>
          </ac:spMkLst>
        </pc:spChg>
        <pc:spChg chg="mod">
          <ac:chgData name="norman yonkome" userId="1ac669b2ad5632b9" providerId="LiveId" clId="{9077F1F9-AEB0-4A90-8479-F1EB5CAF6D64}" dt="2022-03-28T21:39:27.301" v="168"/>
          <ac:spMkLst>
            <pc:docMk/>
            <pc:sldMk cId="2350407381" sldId="295"/>
            <ac:spMk id="185" creationId="{DCDCA53E-9265-464D-9A94-FC8FEC5BE5A2}"/>
          </ac:spMkLst>
        </pc:spChg>
        <pc:spChg chg="mod">
          <ac:chgData name="norman yonkome" userId="1ac669b2ad5632b9" providerId="LiveId" clId="{9077F1F9-AEB0-4A90-8479-F1EB5CAF6D64}" dt="2022-03-28T21:39:27.301" v="168"/>
          <ac:spMkLst>
            <pc:docMk/>
            <pc:sldMk cId="2350407381" sldId="295"/>
            <ac:spMk id="186" creationId="{9E9E8FA8-92A7-45F7-BCDC-41BF6D7A0AD3}"/>
          </ac:spMkLst>
        </pc:spChg>
        <pc:spChg chg="mod">
          <ac:chgData name="norman yonkome" userId="1ac669b2ad5632b9" providerId="LiveId" clId="{9077F1F9-AEB0-4A90-8479-F1EB5CAF6D64}" dt="2022-03-28T21:39:27.301" v="168"/>
          <ac:spMkLst>
            <pc:docMk/>
            <pc:sldMk cId="2350407381" sldId="295"/>
            <ac:spMk id="187" creationId="{54CBE165-1DF8-4AB4-917A-FF97E9E9C60F}"/>
          </ac:spMkLst>
        </pc:spChg>
        <pc:spChg chg="mod">
          <ac:chgData name="norman yonkome" userId="1ac669b2ad5632b9" providerId="LiveId" clId="{9077F1F9-AEB0-4A90-8479-F1EB5CAF6D64}" dt="2022-03-28T21:39:27.301" v="168"/>
          <ac:spMkLst>
            <pc:docMk/>
            <pc:sldMk cId="2350407381" sldId="295"/>
            <ac:spMk id="189" creationId="{78B105D1-8B88-4D82-A828-7158AB2A5061}"/>
          </ac:spMkLst>
        </pc:spChg>
        <pc:spChg chg="mod">
          <ac:chgData name="norman yonkome" userId="1ac669b2ad5632b9" providerId="LiveId" clId="{9077F1F9-AEB0-4A90-8479-F1EB5CAF6D64}" dt="2022-03-28T21:43:44.587" v="229" actId="404"/>
          <ac:spMkLst>
            <pc:docMk/>
            <pc:sldMk cId="2350407381" sldId="295"/>
            <ac:spMk id="190" creationId="{C9115987-9221-401B-B2ED-1FE36139DAB4}"/>
          </ac:spMkLst>
        </pc:spChg>
        <pc:spChg chg="mod">
          <ac:chgData name="norman yonkome" userId="1ac669b2ad5632b9" providerId="LiveId" clId="{9077F1F9-AEB0-4A90-8479-F1EB5CAF6D64}" dt="2022-03-28T21:46:40.004" v="260" actId="403"/>
          <ac:spMkLst>
            <pc:docMk/>
            <pc:sldMk cId="2350407381" sldId="295"/>
            <ac:spMk id="191" creationId="{882EA0BA-643E-4862-B3FA-26494EE790ED}"/>
          </ac:spMkLst>
        </pc:spChg>
        <pc:spChg chg="mod">
          <ac:chgData name="norman yonkome" userId="1ac669b2ad5632b9" providerId="LiveId" clId="{9077F1F9-AEB0-4A90-8479-F1EB5CAF6D64}" dt="2022-03-28T21:39:27.301" v="168"/>
          <ac:spMkLst>
            <pc:docMk/>
            <pc:sldMk cId="2350407381" sldId="295"/>
            <ac:spMk id="193" creationId="{09073C9B-78BD-464B-96B7-2C9736ECC4B4}"/>
          </ac:spMkLst>
        </pc:spChg>
        <pc:spChg chg="mod">
          <ac:chgData name="norman yonkome" userId="1ac669b2ad5632b9" providerId="LiveId" clId="{9077F1F9-AEB0-4A90-8479-F1EB5CAF6D64}" dt="2022-03-28T21:44:23.335" v="234" actId="20577"/>
          <ac:spMkLst>
            <pc:docMk/>
            <pc:sldMk cId="2350407381" sldId="295"/>
            <ac:spMk id="194" creationId="{C09586F4-F708-443F-86E7-4E710D001928}"/>
          </ac:spMkLst>
        </pc:spChg>
        <pc:spChg chg="mod">
          <ac:chgData name="norman yonkome" userId="1ac669b2ad5632b9" providerId="LiveId" clId="{9077F1F9-AEB0-4A90-8479-F1EB5CAF6D64}" dt="2022-03-28T21:47:49.014" v="268" actId="14100"/>
          <ac:spMkLst>
            <pc:docMk/>
            <pc:sldMk cId="2350407381" sldId="295"/>
            <ac:spMk id="195" creationId="{87372426-2051-4679-A23D-AEAF8B638C5B}"/>
          </ac:spMkLst>
        </pc:spChg>
        <pc:spChg chg="mod">
          <ac:chgData name="norman yonkome" userId="1ac669b2ad5632b9" providerId="LiveId" clId="{9077F1F9-AEB0-4A90-8479-F1EB5CAF6D64}" dt="2022-03-28T21:39:27.301" v="168"/>
          <ac:spMkLst>
            <pc:docMk/>
            <pc:sldMk cId="2350407381" sldId="295"/>
            <ac:spMk id="197" creationId="{95F5324B-3724-4632-83F3-06BD7A64C7CB}"/>
          </ac:spMkLst>
        </pc:spChg>
        <pc:spChg chg="mod">
          <ac:chgData name="norman yonkome" userId="1ac669b2ad5632b9" providerId="LiveId" clId="{9077F1F9-AEB0-4A90-8479-F1EB5CAF6D64}" dt="2022-03-28T21:45:06.941" v="239" actId="404"/>
          <ac:spMkLst>
            <pc:docMk/>
            <pc:sldMk cId="2350407381" sldId="295"/>
            <ac:spMk id="198" creationId="{0A073B3B-F54C-4357-8D06-D0FE073734DF}"/>
          </ac:spMkLst>
        </pc:spChg>
        <pc:spChg chg="mod">
          <ac:chgData name="norman yonkome" userId="1ac669b2ad5632b9" providerId="LiveId" clId="{9077F1F9-AEB0-4A90-8479-F1EB5CAF6D64}" dt="2022-03-28T22:13:50.814" v="287" actId="1076"/>
          <ac:spMkLst>
            <pc:docMk/>
            <pc:sldMk cId="2350407381" sldId="295"/>
            <ac:spMk id="199" creationId="{2A0B1725-493B-4B8F-8D43-C80C901D2F85}"/>
          </ac:spMkLst>
        </pc:spChg>
        <pc:spChg chg="mod">
          <ac:chgData name="norman yonkome" userId="1ac669b2ad5632b9" providerId="LiveId" clId="{9077F1F9-AEB0-4A90-8479-F1EB5CAF6D64}" dt="2022-03-28T21:39:27.301" v="168"/>
          <ac:spMkLst>
            <pc:docMk/>
            <pc:sldMk cId="2350407381" sldId="295"/>
            <ac:spMk id="201" creationId="{464D0E10-18FD-48CA-9550-CB343FBE6013}"/>
          </ac:spMkLst>
        </pc:spChg>
        <pc:spChg chg="mod">
          <ac:chgData name="norman yonkome" userId="1ac669b2ad5632b9" providerId="LiveId" clId="{9077F1F9-AEB0-4A90-8479-F1EB5CAF6D64}" dt="2022-03-28T21:39:27.301" v="168"/>
          <ac:spMkLst>
            <pc:docMk/>
            <pc:sldMk cId="2350407381" sldId="295"/>
            <ac:spMk id="202" creationId="{A655B8DB-2BEE-4744-99CB-EB53FA2DEA4F}"/>
          </ac:spMkLst>
        </pc:spChg>
        <pc:spChg chg="mod">
          <ac:chgData name="norman yonkome" userId="1ac669b2ad5632b9" providerId="LiveId" clId="{9077F1F9-AEB0-4A90-8479-F1EB5CAF6D64}" dt="2022-03-28T21:39:27.301" v="168"/>
          <ac:spMkLst>
            <pc:docMk/>
            <pc:sldMk cId="2350407381" sldId="295"/>
            <ac:spMk id="203" creationId="{102F62FB-B565-468F-AA1D-48BB95F9B1F6}"/>
          </ac:spMkLst>
        </pc:spChg>
        <pc:spChg chg="add mod">
          <ac:chgData name="norman yonkome" userId="1ac669b2ad5632b9" providerId="LiveId" clId="{9077F1F9-AEB0-4A90-8479-F1EB5CAF6D64}" dt="2022-03-28T21:40:21.051" v="189" actId="20577"/>
          <ac:spMkLst>
            <pc:docMk/>
            <pc:sldMk cId="2350407381" sldId="295"/>
            <ac:spMk id="204" creationId="{89D43E95-8919-4946-B6FA-D611C9741F45}"/>
          </ac:spMkLst>
        </pc:spChg>
        <pc:spChg chg="add mod">
          <ac:chgData name="norman yonkome" userId="1ac669b2ad5632b9" providerId="LiveId" clId="{9077F1F9-AEB0-4A90-8479-F1EB5CAF6D64}" dt="2022-03-28T21:39:27.301" v="168"/>
          <ac:spMkLst>
            <pc:docMk/>
            <pc:sldMk cId="2350407381" sldId="295"/>
            <ac:spMk id="205" creationId="{45CDFAA6-91D6-4A5D-AA6C-F81247983967}"/>
          </ac:spMkLst>
        </pc:spChg>
        <pc:spChg chg="del">
          <ac:chgData name="norman yonkome" userId="1ac669b2ad5632b9" providerId="LiveId" clId="{9077F1F9-AEB0-4A90-8479-F1EB5CAF6D64}" dt="2022-03-28T21:32:33.728" v="140" actId="478"/>
          <ac:spMkLst>
            <pc:docMk/>
            <pc:sldMk cId="2350407381" sldId="295"/>
            <ac:spMk id="689" creationId="{00000000-0000-0000-0000-000000000000}"/>
          </ac:spMkLst>
        </pc:spChg>
        <pc:spChg chg="del">
          <ac:chgData name="norman yonkome" userId="1ac669b2ad5632b9" providerId="LiveId" clId="{9077F1F9-AEB0-4A90-8479-F1EB5CAF6D64}" dt="2022-03-28T21:32:33.728" v="140" actId="478"/>
          <ac:spMkLst>
            <pc:docMk/>
            <pc:sldMk cId="2350407381" sldId="295"/>
            <ac:spMk id="690" creationId="{00000000-0000-0000-0000-000000000000}"/>
          </ac:spMkLst>
        </pc:spChg>
        <pc:grpChg chg="add del mod">
          <ac:chgData name="norman yonkome" userId="1ac669b2ad5632b9" providerId="LiveId" clId="{9077F1F9-AEB0-4A90-8479-F1EB5CAF6D64}" dt="2022-03-28T21:39:22.254" v="166"/>
          <ac:grpSpMkLst>
            <pc:docMk/>
            <pc:sldMk cId="2350407381" sldId="295"/>
            <ac:grpSpMk id="83" creationId="{E8E93E74-5D78-4AB5-8B5A-1E14CF3B3AC1}"/>
          </ac:grpSpMkLst>
        </pc:grpChg>
        <pc:grpChg chg="add del mod">
          <ac:chgData name="norman yonkome" userId="1ac669b2ad5632b9" providerId="LiveId" clId="{9077F1F9-AEB0-4A90-8479-F1EB5CAF6D64}" dt="2022-03-28T21:39:22.254" v="166"/>
          <ac:grpSpMkLst>
            <pc:docMk/>
            <pc:sldMk cId="2350407381" sldId="295"/>
            <ac:grpSpMk id="125" creationId="{A737593F-8349-48A4-A646-1AFB3D9CC242}"/>
          </ac:grpSpMkLst>
        </pc:grpChg>
        <pc:grpChg chg="add del mod">
          <ac:chgData name="norman yonkome" userId="1ac669b2ad5632b9" providerId="LiveId" clId="{9077F1F9-AEB0-4A90-8479-F1EB5CAF6D64}" dt="2022-03-28T21:39:22.254" v="166"/>
          <ac:grpSpMkLst>
            <pc:docMk/>
            <pc:sldMk cId="2350407381" sldId="295"/>
            <ac:grpSpMk id="129" creationId="{67F6DEA1-5ADD-4B0C-9251-D62BE60E9E33}"/>
          </ac:grpSpMkLst>
        </pc:grpChg>
        <pc:grpChg chg="add del mod">
          <ac:chgData name="norman yonkome" userId="1ac669b2ad5632b9" providerId="LiveId" clId="{9077F1F9-AEB0-4A90-8479-F1EB5CAF6D64}" dt="2022-03-28T21:39:22.254" v="166"/>
          <ac:grpSpMkLst>
            <pc:docMk/>
            <pc:sldMk cId="2350407381" sldId="295"/>
            <ac:grpSpMk id="133" creationId="{30A30CF3-3CDD-4F14-97C6-D67E19889C89}"/>
          </ac:grpSpMkLst>
        </pc:grpChg>
        <pc:grpChg chg="add del mod">
          <ac:chgData name="norman yonkome" userId="1ac669b2ad5632b9" providerId="LiveId" clId="{9077F1F9-AEB0-4A90-8479-F1EB5CAF6D64}" dt="2022-03-28T21:39:22.254" v="166"/>
          <ac:grpSpMkLst>
            <pc:docMk/>
            <pc:sldMk cId="2350407381" sldId="295"/>
            <ac:grpSpMk id="137" creationId="{CB11BCAF-E4C1-4A43-B752-67BEE2FC61F6}"/>
          </ac:grpSpMkLst>
        </pc:grpChg>
        <pc:grpChg chg="add mod">
          <ac:chgData name="norman yonkome" userId="1ac669b2ad5632b9" providerId="LiveId" clId="{9077F1F9-AEB0-4A90-8479-F1EB5CAF6D64}" dt="2022-03-28T21:39:27.301" v="168"/>
          <ac:grpSpMkLst>
            <pc:docMk/>
            <pc:sldMk cId="2350407381" sldId="295"/>
            <ac:grpSpMk id="147" creationId="{B9EBB6A5-562E-4E97-A575-7478E4DF2A92}"/>
          </ac:grpSpMkLst>
        </pc:grpChg>
        <pc:grpChg chg="add mod">
          <ac:chgData name="norman yonkome" userId="1ac669b2ad5632b9" providerId="LiveId" clId="{9077F1F9-AEB0-4A90-8479-F1EB5CAF6D64}" dt="2022-03-28T21:39:27.301" v="168"/>
          <ac:grpSpMkLst>
            <pc:docMk/>
            <pc:sldMk cId="2350407381" sldId="295"/>
            <ac:grpSpMk id="188" creationId="{B085C70E-1305-4D5F-A589-8FB1C555C2ED}"/>
          </ac:grpSpMkLst>
        </pc:grpChg>
        <pc:grpChg chg="add mod">
          <ac:chgData name="norman yonkome" userId="1ac669b2ad5632b9" providerId="LiveId" clId="{9077F1F9-AEB0-4A90-8479-F1EB5CAF6D64}" dt="2022-03-28T21:48:00.577" v="271" actId="1076"/>
          <ac:grpSpMkLst>
            <pc:docMk/>
            <pc:sldMk cId="2350407381" sldId="295"/>
            <ac:grpSpMk id="192" creationId="{552ADEAB-C858-404F-A36D-479EE8F885DD}"/>
          </ac:grpSpMkLst>
        </pc:grpChg>
        <pc:grpChg chg="add mod">
          <ac:chgData name="norman yonkome" userId="1ac669b2ad5632b9" providerId="LiveId" clId="{9077F1F9-AEB0-4A90-8479-F1EB5CAF6D64}" dt="2022-03-28T21:47:56.516" v="270" actId="1076"/>
          <ac:grpSpMkLst>
            <pc:docMk/>
            <pc:sldMk cId="2350407381" sldId="295"/>
            <ac:grpSpMk id="196" creationId="{74D319C0-C733-499C-81B6-875C452C6596}"/>
          </ac:grpSpMkLst>
        </pc:grpChg>
        <pc:grpChg chg="add del mod">
          <ac:chgData name="norman yonkome" userId="1ac669b2ad5632b9" providerId="LiveId" clId="{9077F1F9-AEB0-4A90-8479-F1EB5CAF6D64}" dt="2022-03-28T21:45:25.262" v="243" actId="478"/>
          <ac:grpSpMkLst>
            <pc:docMk/>
            <pc:sldMk cId="2350407381" sldId="295"/>
            <ac:grpSpMk id="200" creationId="{4B7005C6-66C6-4527-8D76-3A46F4CE0517}"/>
          </ac:grpSpMkLst>
        </pc:grpChg>
        <pc:grpChg chg="del">
          <ac:chgData name="norman yonkome" userId="1ac669b2ad5632b9" providerId="LiveId" clId="{9077F1F9-AEB0-4A90-8479-F1EB5CAF6D64}" dt="2022-03-28T21:32:33.728" v="140" actId="478"/>
          <ac:grpSpMkLst>
            <pc:docMk/>
            <pc:sldMk cId="2350407381" sldId="295"/>
            <ac:grpSpMk id="642" creationId="{00000000-0000-0000-0000-000000000000}"/>
          </ac:grpSpMkLst>
        </pc:grpChg>
        <pc:grpChg chg="del">
          <ac:chgData name="norman yonkome" userId="1ac669b2ad5632b9" providerId="LiveId" clId="{9077F1F9-AEB0-4A90-8479-F1EB5CAF6D64}" dt="2022-03-28T21:32:33.728" v="140" actId="478"/>
          <ac:grpSpMkLst>
            <pc:docMk/>
            <pc:sldMk cId="2350407381" sldId="295"/>
            <ac:grpSpMk id="691" creationId="{00000000-0000-0000-0000-000000000000}"/>
          </ac:grpSpMkLst>
        </pc:grpChg>
        <pc:grpChg chg="del">
          <ac:chgData name="norman yonkome" userId="1ac669b2ad5632b9" providerId="LiveId" clId="{9077F1F9-AEB0-4A90-8479-F1EB5CAF6D64}" dt="2022-03-28T21:32:33.728" v="140" actId="478"/>
          <ac:grpSpMkLst>
            <pc:docMk/>
            <pc:sldMk cId="2350407381" sldId="295"/>
            <ac:grpSpMk id="696" creationId="{00000000-0000-0000-0000-000000000000}"/>
          </ac:grpSpMkLst>
        </pc:grpChg>
        <pc:grpChg chg="del">
          <ac:chgData name="norman yonkome" userId="1ac669b2ad5632b9" providerId="LiveId" clId="{9077F1F9-AEB0-4A90-8479-F1EB5CAF6D64}" dt="2022-03-28T21:32:33.728" v="140" actId="478"/>
          <ac:grpSpMkLst>
            <pc:docMk/>
            <pc:sldMk cId="2350407381" sldId="295"/>
            <ac:grpSpMk id="701" creationId="{00000000-0000-0000-0000-000000000000}"/>
          </ac:grpSpMkLst>
        </pc:grpChg>
        <pc:grpChg chg="del">
          <ac:chgData name="norman yonkome" userId="1ac669b2ad5632b9" providerId="LiveId" clId="{9077F1F9-AEB0-4A90-8479-F1EB5CAF6D64}" dt="2022-03-28T21:32:33.728" v="140" actId="478"/>
          <ac:grpSpMkLst>
            <pc:docMk/>
            <pc:sldMk cId="2350407381" sldId="295"/>
            <ac:grpSpMk id="706" creationId="{00000000-0000-0000-0000-000000000000}"/>
          </ac:grpSpMkLst>
        </pc:grpChg>
        <pc:grpChg chg="del">
          <ac:chgData name="norman yonkome" userId="1ac669b2ad5632b9" providerId="LiveId" clId="{9077F1F9-AEB0-4A90-8479-F1EB5CAF6D64}" dt="2022-03-28T21:32:33.728" v="140" actId="478"/>
          <ac:grpSpMkLst>
            <pc:docMk/>
            <pc:sldMk cId="2350407381" sldId="295"/>
            <ac:grpSpMk id="711" creationId="{00000000-0000-0000-0000-000000000000}"/>
          </ac:grpSpMkLst>
        </pc:grpChg>
        <pc:grpChg chg="del">
          <ac:chgData name="norman yonkome" userId="1ac669b2ad5632b9" providerId="LiveId" clId="{9077F1F9-AEB0-4A90-8479-F1EB5CAF6D64}" dt="2022-03-28T21:32:33.728" v="140" actId="478"/>
          <ac:grpSpMkLst>
            <pc:docMk/>
            <pc:sldMk cId="2350407381" sldId="295"/>
            <ac:grpSpMk id="716" creationId="{00000000-0000-0000-0000-000000000000}"/>
          </ac:grpSpMkLst>
        </pc:grpChg>
        <pc:grpChg chg="del">
          <ac:chgData name="norman yonkome" userId="1ac669b2ad5632b9" providerId="LiveId" clId="{9077F1F9-AEB0-4A90-8479-F1EB5CAF6D64}" dt="2022-03-28T21:32:33.728" v="140" actId="478"/>
          <ac:grpSpMkLst>
            <pc:docMk/>
            <pc:sldMk cId="2350407381" sldId="295"/>
            <ac:grpSpMk id="721" creationId="{00000000-0000-0000-0000-000000000000}"/>
          </ac:grpSpMkLst>
        </pc:grpChg>
        <pc:grpChg chg="del">
          <ac:chgData name="norman yonkome" userId="1ac669b2ad5632b9" providerId="LiveId" clId="{9077F1F9-AEB0-4A90-8479-F1EB5CAF6D64}" dt="2022-03-28T21:32:33.728" v="140" actId="478"/>
          <ac:grpSpMkLst>
            <pc:docMk/>
            <pc:sldMk cId="2350407381" sldId="295"/>
            <ac:grpSpMk id="726" creationId="{00000000-0000-0000-0000-000000000000}"/>
          </ac:grpSpMkLst>
        </pc:grpChg>
        <pc:grpChg chg="del">
          <ac:chgData name="norman yonkome" userId="1ac669b2ad5632b9" providerId="LiveId" clId="{9077F1F9-AEB0-4A90-8479-F1EB5CAF6D64}" dt="2022-03-28T21:32:33.728" v="140" actId="478"/>
          <ac:grpSpMkLst>
            <pc:docMk/>
            <pc:sldMk cId="2350407381" sldId="295"/>
            <ac:grpSpMk id="731" creationId="{00000000-0000-0000-0000-000000000000}"/>
          </ac:grpSpMkLst>
        </pc:grpChg>
        <pc:cxnChg chg="add del mod">
          <ac:chgData name="norman yonkome" userId="1ac669b2ad5632b9" providerId="LiveId" clId="{9077F1F9-AEB0-4A90-8479-F1EB5CAF6D64}" dt="2022-03-28T21:39:22.254" v="166"/>
          <ac:cxnSpMkLst>
            <pc:docMk/>
            <pc:sldMk cId="2350407381" sldId="295"/>
            <ac:cxnSpMk id="143" creationId="{C4D3D1B4-FC5A-4676-81B4-FC8157AE1EDA}"/>
          </ac:cxnSpMkLst>
        </pc:cxnChg>
        <pc:cxnChg chg="add del mod">
          <ac:chgData name="norman yonkome" userId="1ac669b2ad5632b9" providerId="LiveId" clId="{9077F1F9-AEB0-4A90-8479-F1EB5CAF6D64}" dt="2022-03-28T21:39:22.254" v="166"/>
          <ac:cxnSpMkLst>
            <pc:docMk/>
            <pc:sldMk cId="2350407381" sldId="295"/>
            <ac:cxnSpMk id="144" creationId="{E40CCC61-35CB-41FD-827C-009117A3D08B}"/>
          </ac:cxnSpMkLst>
        </pc:cxnChg>
        <pc:cxnChg chg="add del mod">
          <ac:chgData name="norman yonkome" userId="1ac669b2ad5632b9" providerId="LiveId" clId="{9077F1F9-AEB0-4A90-8479-F1EB5CAF6D64}" dt="2022-03-28T21:39:22.254" v="166"/>
          <ac:cxnSpMkLst>
            <pc:docMk/>
            <pc:sldMk cId="2350407381" sldId="295"/>
            <ac:cxnSpMk id="145" creationId="{C2783FEF-97FF-4279-BF5A-C0066B6D9590}"/>
          </ac:cxnSpMkLst>
        </pc:cxnChg>
        <pc:cxnChg chg="add del mod">
          <ac:chgData name="norman yonkome" userId="1ac669b2ad5632b9" providerId="LiveId" clId="{9077F1F9-AEB0-4A90-8479-F1EB5CAF6D64}" dt="2022-03-28T21:39:22.254" v="166"/>
          <ac:cxnSpMkLst>
            <pc:docMk/>
            <pc:sldMk cId="2350407381" sldId="295"/>
            <ac:cxnSpMk id="146" creationId="{6BA0FFD0-6BD0-4425-90DE-68A6DBC12025}"/>
          </ac:cxnSpMkLst>
        </pc:cxnChg>
        <pc:cxnChg chg="add mod">
          <ac:chgData name="norman yonkome" userId="1ac669b2ad5632b9" providerId="LiveId" clId="{9077F1F9-AEB0-4A90-8479-F1EB5CAF6D64}" dt="2022-03-28T21:39:27.301" v="168"/>
          <ac:cxnSpMkLst>
            <pc:docMk/>
            <pc:sldMk cId="2350407381" sldId="295"/>
            <ac:cxnSpMk id="206" creationId="{4F18722D-28CF-42BC-92C4-2FEA8D13A144}"/>
          </ac:cxnSpMkLst>
        </pc:cxnChg>
        <pc:cxnChg chg="add mod">
          <ac:chgData name="norman yonkome" userId="1ac669b2ad5632b9" providerId="LiveId" clId="{9077F1F9-AEB0-4A90-8479-F1EB5CAF6D64}" dt="2022-03-28T21:48:00.577" v="271" actId="1076"/>
          <ac:cxnSpMkLst>
            <pc:docMk/>
            <pc:sldMk cId="2350407381" sldId="295"/>
            <ac:cxnSpMk id="207" creationId="{7924B6BA-5C8E-41AF-93B7-680DEA55A809}"/>
          </ac:cxnSpMkLst>
        </pc:cxnChg>
        <pc:cxnChg chg="add mod">
          <ac:chgData name="norman yonkome" userId="1ac669b2ad5632b9" providerId="LiveId" clId="{9077F1F9-AEB0-4A90-8479-F1EB5CAF6D64}" dt="2022-03-28T21:47:56.516" v="270" actId="1076"/>
          <ac:cxnSpMkLst>
            <pc:docMk/>
            <pc:sldMk cId="2350407381" sldId="295"/>
            <ac:cxnSpMk id="208" creationId="{24C40365-C11D-4942-807D-BB178AF26B31}"/>
          </ac:cxnSpMkLst>
        </pc:cxnChg>
        <pc:cxnChg chg="add del mod">
          <ac:chgData name="norman yonkome" userId="1ac669b2ad5632b9" providerId="LiveId" clId="{9077F1F9-AEB0-4A90-8479-F1EB5CAF6D64}" dt="2022-03-28T21:45:27.404" v="244" actId="478"/>
          <ac:cxnSpMkLst>
            <pc:docMk/>
            <pc:sldMk cId="2350407381" sldId="295"/>
            <ac:cxnSpMk id="209" creationId="{216804F8-F796-425C-8220-544574228D92}"/>
          </ac:cxnSpMkLst>
        </pc:cxnChg>
        <pc:cxnChg chg="del mod">
          <ac:chgData name="norman yonkome" userId="1ac669b2ad5632b9" providerId="LiveId" clId="{9077F1F9-AEB0-4A90-8479-F1EB5CAF6D64}" dt="2022-03-28T21:32:33.728" v="140" actId="478"/>
          <ac:cxnSpMkLst>
            <pc:docMk/>
            <pc:sldMk cId="2350407381" sldId="295"/>
            <ac:cxnSpMk id="695" creationId="{00000000-0000-0000-0000-000000000000}"/>
          </ac:cxnSpMkLst>
        </pc:cxnChg>
      </pc:sldChg>
    </pc:docChg>
  </pc:docChgLst>
  <pc:docChgLst>
    <pc:chgData name="Utilisateur invité" providerId="Windows Live" clId="Web-{C0223DC0-F996-4AFE-806B-E0C2596F1BF8}"/>
    <pc:docChg chg="modSld">
      <pc:chgData name="Utilisateur invité" userId="" providerId="Windows Live" clId="Web-{C0223DC0-F996-4AFE-806B-E0C2596F1BF8}" dt="2022-03-28T20:11:10.583" v="2" actId="20577"/>
      <pc:docMkLst>
        <pc:docMk/>
      </pc:docMkLst>
      <pc:sldChg chg="modSp">
        <pc:chgData name="Utilisateur invité" userId="" providerId="Windows Live" clId="Web-{C0223DC0-F996-4AFE-806B-E0C2596F1BF8}" dt="2022-03-28T20:11:10.583" v="2" actId="20577"/>
        <pc:sldMkLst>
          <pc:docMk/>
          <pc:sldMk cId="0" sldId="257"/>
        </pc:sldMkLst>
        <pc:spChg chg="mod">
          <ac:chgData name="Utilisateur invité" userId="" providerId="Windows Live" clId="Web-{C0223DC0-F996-4AFE-806B-E0C2596F1BF8}" dt="2022-03-28T20:11:10.583" v="2" actId="20577"/>
          <ac:spMkLst>
            <pc:docMk/>
            <pc:sldMk cId="0" sldId="257"/>
            <ac:spMk id="311" creationId="{00000000-0000-0000-0000-000000000000}"/>
          </ac:spMkLst>
        </pc:spChg>
      </pc:sldChg>
    </pc:docChg>
  </pc:docChgLst>
  <pc:docChgLst>
    <pc:chgData name="Guest User" providerId="Windows Live" clId="Web-{A20CEA6A-F950-4338-B2B5-7ED40A91804A}"/>
    <pc:docChg chg="addSld delSld modSld sldOrd">
      <pc:chgData name="Guest User" userId="" providerId="Windows Live" clId="Web-{A20CEA6A-F950-4338-B2B5-7ED40A91804A}" dt="2022-03-28T21:33:50.030" v="130" actId="20577"/>
      <pc:docMkLst>
        <pc:docMk/>
      </pc:docMkLst>
      <pc:sldChg chg="delSp modSp">
        <pc:chgData name="Guest User" userId="" providerId="Windows Live" clId="Web-{A20CEA6A-F950-4338-B2B5-7ED40A91804A}" dt="2022-03-28T21:00:34.504" v="29"/>
        <pc:sldMkLst>
          <pc:docMk/>
          <pc:sldMk cId="0" sldId="257"/>
        </pc:sldMkLst>
        <pc:spChg chg="del mod">
          <ac:chgData name="Guest User" userId="" providerId="Windows Live" clId="Web-{A20CEA6A-F950-4338-B2B5-7ED40A91804A}" dt="2022-03-28T21:00:34.504" v="29"/>
          <ac:spMkLst>
            <pc:docMk/>
            <pc:sldMk cId="0" sldId="257"/>
            <ac:spMk id="2" creationId="{EAAE59B0-6115-8E8D-18D0-EADF5D43097F}"/>
          </ac:spMkLst>
        </pc:spChg>
        <pc:spChg chg="mod">
          <ac:chgData name="Guest User" userId="" providerId="Windows Live" clId="Web-{A20CEA6A-F950-4338-B2B5-7ED40A91804A}" dt="2022-03-28T20:34:28.819" v="15" actId="20577"/>
          <ac:spMkLst>
            <pc:docMk/>
            <pc:sldMk cId="0" sldId="257"/>
            <ac:spMk id="301" creationId="{00000000-0000-0000-0000-000000000000}"/>
          </ac:spMkLst>
        </pc:spChg>
        <pc:spChg chg="mod">
          <ac:chgData name="Guest User" userId="" providerId="Windows Live" clId="Web-{A20CEA6A-F950-4338-B2B5-7ED40A91804A}" dt="2022-03-28T20:11:28.978" v="13" actId="20577"/>
          <ac:spMkLst>
            <pc:docMk/>
            <pc:sldMk cId="0" sldId="257"/>
            <ac:spMk id="306" creationId="{00000000-0000-0000-0000-000000000000}"/>
          </ac:spMkLst>
        </pc:spChg>
        <pc:spChg chg="mod">
          <ac:chgData name="Guest User" userId="" providerId="Windows Live" clId="Web-{A20CEA6A-F950-4338-B2B5-7ED40A91804A}" dt="2022-03-28T20:36:59.495" v="27" actId="20577"/>
          <ac:spMkLst>
            <pc:docMk/>
            <pc:sldMk cId="0" sldId="257"/>
            <ac:spMk id="311" creationId="{00000000-0000-0000-0000-000000000000}"/>
          </ac:spMkLst>
        </pc:spChg>
      </pc:sldChg>
      <pc:sldChg chg="addSp delSp modSp">
        <pc:chgData name="Guest User" userId="" providerId="Windows Live" clId="Web-{A20CEA6A-F950-4338-B2B5-7ED40A91804A}" dt="2022-03-28T21:33:50.030" v="130" actId="20577"/>
        <pc:sldMkLst>
          <pc:docMk/>
          <pc:sldMk cId="0" sldId="258"/>
        </pc:sldMkLst>
        <pc:spChg chg="add del mod">
          <ac:chgData name="Guest User" userId="" providerId="Windows Live" clId="Web-{A20CEA6A-F950-4338-B2B5-7ED40A91804A}" dt="2022-03-28T21:28:09.786" v="106"/>
          <ac:spMkLst>
            <pc:docMk/>
            <pc:sldMk cId="0" sldId="258"/>
            <ac:spMk id="2" creationId="{CA8063AD-A589-3D6A-33C8-FD0254CC33E6}"/>
          </ac:spMkLst>
        </pc:spChg>
        <pc:spChg chg="add mod">
          <ac:chgData name="Guest User" userId="" providerId="Windows Live" clId="Web-{A20CEA6A-F950-4338-B2B5-7ED40A91804A}" dt="2022-03-28T21:14:48.888" v="82" actId="20577"/>
          <ac:spMkLst>
            <pc:docMk/>
            <pc:sldMk cId="0" sldId="258"/>
            <ac:spMk id="3" creationId="{8E8CB22F-14E3-CEAA-463C-9E7D03716E0F}"/>
          </ac:spMkLst>
        </pc:spChg>
        <pc:spChg chg="add del mod">
          <ac:chgData name="Guest User" userId="" providerId="Windows Live" clId="Web-{A20CEA6A-F950-4338-B2B5-7ED40A91804A}" dt="2022-03-28T21:13:48.667" v="68"/>
          <ac:spMkLst>
            <pc:docMk/>
            <pc:sldMk cId="0" sldId="258"/>
            <ac:spMk id="4" creationId="{B1E8962D-C404-C770-3040-44BA1F562A64}"/>
          </ac:spMkLst>
        </pc:spChg>
        <pc:spChg chg="add">
          <ac:chgData name="Guest User" userId="" providerId="Windows Live" clId="Web-{A20CEA6A-F950-4338-B2B5-7ED40A91804A}" dt="2022-03-28T21:28:11.567" v="107"/>
          <ac:spMkLst>
            <pc:docMk/>
            <pc:sldMk cId="0" sldId="258"/>
            <ac:spMk id="5" creationId="{034E01B5-8A56-1489-D9CF-25B8982AB5B2}"/>
          </ac:spMkLst>
        </pc:spChg>
        <pc:spChg chg="add">
          <ac:chgData name="Guest User" userId="" providerId="Windows Live" clId="Web-{A20CEA6A-F950-4338-B2B5-7ED40A91804A}" dt="2022-03-28T21:28:12.223" v="109"/>
          <ac:spMkLst>
            <pc:docMk/>
            <pc:sldMk cId="0" sldId="258"/>
            <ac:spMk id="7" creationId="{052D9F10-D78B-9F8D-55F7-2EAF95CEFA5F}"/>
          </ac:spMkLst>
        </pc:spChg>
        <pc:spChg chg="add">
          <ac:chgData name="Guest User" userId="" providerId="Windows Live" clId="Web-{A20CEA6A-F950-4338-B2B5-7ED40A91804A}" dt="2022-03-28T21:28:12.911" v="111"/>
          <ac:spMkLst>
            <pc:docMk/>
            <pc:sldMk cId="0" sldId="258"/>
            <ac:spMk id="9" creationId="{4ECA388B-54A1-ECC3-EED0-E6E200650A26}"/>
          </ac:spMkLst>
        </pc:spChg>
        <pc:spChg chg="add">
          <ac:chgData name="Guest User" userId="" providerId="Windows Live" clId="Web-{A20CEA6A-F950-4338-B2B5-7ED40A91804A}" dt="2022-03-28T21:28:13.598" v="113"/>
          <ac:spMkLst>
            <pc:docMk/>
            <pc:sldMk cId="0" sldId="258"/>
            <ac:spMk id="11" creationId="{5B4DD516-509E-0771-694A-66C9D758C217}"/>
          </ac:spMkLst>
        </pc:spChg>
        <pc:spChg chg="add">
          <ac:chgData name="Guest User" userId="" providerId="Windows Live" clId="Web-{A20CEA6A-F950-4338-B2B5-7ED40A91804A}" dt="2022-03-28T21:28:15.223" v="118"/>
          <ac:spMkLst>
            <pc:docMk/>
            <pc:sldMk cId="0" sldId="258"/>
            <ac:spMk id="16" creationId="{A4C7A2E3-36A7-11B6-4AED-3B0803D6B49B}"/>
          </ac:spMkLst>
        </pc:spChg>
        <pc:spChg chg="add">
          <ac:chgData name="Guest User" userId="" providerId="Windows Live" clId="Web-{A20CEA6A-F950-4338-B2B5-7ED40A91804A}" dt="2022-03-28T21:28:15.880" v="120"/>
          <ac:spMkLst>
            <pc:docMk/>
            <pc:sldMk cId="0" sldId="258"/>
            <ac:spMk id="18" creationId="{D7498AD7-796D-2D47-2E8D-9A38E820B6FB}"/>
          </ac:spMkLst>
        </pc:spChg>
        <pc:spChg chg="add">
          <ac:chgData name="Guest User" userId="" providerId="Windows Live" clId="Web-{A20CEA6A-F950-4338-B2B5-7ED40A91804A}" dt="2022-03-28T21:28:16.567" v="122"/>
          <ac:spMkLst>
            <pc:docMk/>
            <pc:sldMk cId="0" sldId="258"/>
            <ac:spMk id="20" creationId="{75F1DA31-A8B0-0E20-1E5F-86997B99574E}"/>
          </ac:spMkLst>
        </pc:spChg>
        <pc:spChg chg="mod">
          <ac:chgData name="Guest User" userId="" providerId="Windows Live" clId="Web-{A20CEA6A-F950-4338-B2B5-7ED40A91804A}" dt="2022-03-28T21:33:50.030" v="130" actId="20577"/>
          <ac:spMkLst>
            <pc:docMk/>
            <pc:sldMk cId="0" sldId="258"/>
            <ac:spMk id="33" creationId="{02AAC19D-D443-1EA2-F42F-158EAB5670E0}"/>
          </ac:spMkLst>
        </pc:spChg>
        <pc:spChg chg="del">
          <ac:chgData name="Guest User" userId="" providerId="Windows Live" clId="Web-{A20CEA6A-F950-4338-B2B5-7ED40A91804A}" dt="2022-03-28T21:07:22.219" v="52"/>
          <ac:spMkLst>
            <pc:docMk/>
            <pc:sldMk cId="0" sldId="258"/>
            <ac:spMk id="332" creationId="{00000000-0000-0000-0000-000000000000}"/>
          </ac:spMkLst>
        </pc:spChg>
        <pc:spChg chg="del">
          <ac:chgData name="Guest User" userId="" providerId="Windows Live" clId="Web-{A20CEA6A-F950-4338-B2B5-7ED40A91804A}" dt="2022-03-28T21:07:16.656" v="44"/>
          <ac:spMkLst>
            <pc:docMk/>
            <pc:sldMk cId="0" sldId="258"/>
            <ac:spMk id="333" creationId="{00000000-0000-0000-0000-000000000000}"/>
          </ac:spMkLst>
        </pc:spChg>
        <pc:spChg chg="del">
          <ac:chgData name="Guest User" userId="" providerId="Windows Live" clId="Web-{A20CEA6A-F950-4338-B2B5-7ED40A91804A}" dt="2022-03-28T21:07:22.219" v="51"/>
          <ac:spMkLst>
            <pc:docMk/>
            <pc:sldMk cId="0" sldId="258"/>
            <ac:spMk id="334" creationId="{00000000-0000-0000-0000-000000000000}"/>
          </ac:spMkLst>
        </pc:spChg>
        <pc:spChg chg="del">
          <ac:chgData name="Guest User" userId="" providerId="Windows Live" clId="Web-{A20CEA6A-F950-4338-B2B5-7ED40A91804A}" dt="2022-03-28T21:07:22.219" v="50"/>
          <ac:spMkLst>
            <pc:docMk/>
            <pc:sldMk cId="0" sldId="258"/>
            <ac:spMk id="335" creationId="{00000000-0000-0000-0000-000000000000}"/>
          </ac:spMkLst>
        </pc:spChg>
        <pc:spChg chg="mod">
          <ac:chgData name="Guest User" userId="" providerId="Windows Live" clId="Web-{A20CEA6A-F950-4338-B2B5-7ED40A91804A}" dt="2022-03-28T21:14:53.669" v="83" actId="14100"/>
          <ac:spMkLst>
            <pc:docMk/>
            <pc:sldMk cId="0" sldId="258"/>
            <ac:spMk id="336" creationId="{00000000-0000-0000-0000-000000000000}"/>
          </ac:spMkLst>
        </pc:spChg>
        <pc:spChg chg="del">
          <ac:chgData name="Guest User" userId="" providerId="Windows Live" clId="Web-{A20CEA6A-F950-4338-B2B5-7ED40A91804A}" dt="2022-03-28T21:07:22.219" v="46"/>
          <ac:spMkLst>
            <pc:docMk/>
            <pc:sldMk cId="0" sldId="258"/>
            <ac:spMk id="355" creationId="{00000000-0000-0000-0000-000000000000}"/>
          </ac:spMkLst>
        </pc:spChg>
        <pc:grpChg chg="add">
          <ac:chgData name="Guest User" userId="" providerId="Windows Live" clId="Web-{A20CEA6A-F950-4338-B2B5-7ED40A91804A}" dt="2022-03-28T21:28:11.911" v="108"/>
          <ac:grpSpMkLst>
            <pc:docMk/>
            <pc:sldMk cId="0" sldId="258"/>
            <ac:grpSpMk id="6" creationId="{728D42F4-1CB2-2FB5-29B2-E42765728191}"/>
          </ac:grpSpMkLst>
        </pc:grpChg>
        <pc:grpChg chg="add">
          <ac:chgData name="Guest User" userId="" providerId="Windows Live" clId="Web-{A20CEA6A-F950-4338-B2B5-7ED40A91804A}" dt="2022-03-28T21:28:12.551" v="110"/>
          <ac:grpSpMkLst>
            <pc:docMk/>
            <pc:sldMk cId="0" sldId="258"/>
            <ac:grpSpMk id="8" creationId="{6E8162D5-9F46-5288-8D29-BDDBEF766DC7}"/>
          </ac:grpSpMkLst>
        </pc:grpChg>
        <pc:grpChg chg="add">
          <ac:chgData name="Guest User" userId="" providerId="Windows Live" clId="Web-{A20CEA6A-F950-4338-B2B5-7ED40A91804A}" dt="2022-03-28T21:28:13.255" v="112"/>
          <ac:grpSpMkLst>
            <pc:docMk/>
            <pc:sldMk cId="0" sldId="258"/>
            <ac:grpSpMk id="10" creationId="{D74AB09D-ACAD-3391-D7F7-732BE68641B9}"/>
          </ac:grpSpMkLst>
        </pc:grpChg>
        <pc:grpChg chg="add">
          <ac:chgData name="Guest User" userId="" providerId="Windows Live" clId="Web-{A20CEA6A-F950-4338-B2B5-7ED40A91804A}" dt="2022-03-28T21:28:13.926" v="114"/>
          <ac:grpSpMkLst>
            <pc:docMk/>
            <pc:sldMk cId="0" sldId="258"/>
            <ac:grpSpMk id="12" creationId="{BE929E3C-160B-5215-0B38-AA4464B11D37}"/>
          </ac:grpSpMkLst>
        </pc:grpChg>
        <pc:grpChg chg="add">
          <ac:chgData name="Guest User" userId="" providerId="Windows Live" clId="Web-{A20CEA6A-F950-4338-B2B5-7ED40A91804A}" dt="2022-03-28T21:28:15.567" v="119"/>
          <ac:grpSpMkLst>
            <pc:docMk/>
            <pc:sldMk cId="0" sldId="258"/>
            <ac:grpSpMk id="17" creationId="{FD04C140-0C8A-FC33-8893-6AC1228F0D81}"/>
          </ac:grpSpMkLst>
        </pc:grpChg>
        <pc:grpChg chg="add">
          <ac:chgData name="Guest User" userId="" providerId="Windows Live" clId="Web-{A20CEA6A-F950-4338-B2B5-7ED40A91804A}" dt="2022-03-28T21:28:16.223" v="121"/>
          <ac:grpSpMkLst>
            <pc:docMk/>
            <pc:sldMk cId="0" sldId="258"/>
            <ac:grpSpMk id="19" creationId="{3C9C17A2-9A31-8AEA-8B1D-B394CAD15C2B}"/>
          </ac:grpSpMkLst>
        </pc:grpChg>
        <pc:grpChg chg="add">
          <ac:chgData name="Guest User" userId="" providerId="Windows Live" clId="Web-{A20CEA6A-F950-4338-B2B5-7ED40A91804A}" dt="2022-03-28T21:28:17.052" v="123"/>
          <ac:grpSpMkLst>
            <pc:docMk/>
            <pc:sldMk cId="0" sldId="258"/>
            <ac:grpSpMk id="21" creationId="{1F496202-D1C0-7ECC-375B-91A4B8005A2A}"/>
          </ac:grpSpMkLst>
        </pc:grpChg>
        <pc:grpChg chg="del">
          <ac:chgData name="Guest User" userId="" providerId="Windows Live" clId="Web-{A20CEA6A-F950-4338-B2B5-7ED40A91804A}" dt="2022-03-28T21:07:18.906" v="45"/>
          <ac:grpSpMkLst>
            <pc:docMk/>
            <pc:sldMk cId="0" sldId="258"/>
            <ac:grpSpMk id="337" creationId="{00000000-0000-0000-0000-000000000000}"/>
          </ac:grpSpMkLst>
        </pc:grpChg>
        <pc:grpChg chg="del">
          <ac:chgData name="Guest User" userId="" providerId="Windows Live" clId="Web-{A20CEA6A-F950-4338-B2B5-7ED40A91804A}" dt="2022-03-28T21:07:22.219" v="49"/>
          <ac:grpSpMkLst>
            <pc:docMk/>
            <pc:sldMk cId="0" sldId="258"/>
            <ac:grpSpMk id="345" creationId="{00000000-0000-0000-0000-000000000000}"/>
          </ac:grpSpMkLst>
        </pc:grpChg>
        <pc:grpChg chg="del">
          <ac:chgData name="Guest User" userId="" providerId="Windows Live" clId="Web-{A20CEA6A-F950-4338-B2B5-7ED40A91804A}" dt="2022-03-28T21:07:22.219" v="48"/>
          <ac:grpSpMkLst>
            <pc:docMk/>
            <pc:sldMk cId="0" sldId="258"/>
            <ac:grpSpMk id="349" creationId="{00000000-0000-0000-0000-000000000000}"/>
          </ac:grpSpMkLst>
        </pc:grpChg>
        <pc:grpChg chg="del">
          <ac:chgData name="Guest User" userId="" providerId="Windows Live" clId="Web-{A20CEA6A-F950-4338-B2B5-7ED40A91804A}" dt="2022-03-28T21:07:22.219" v="47"/>
          <ac:grpSpMkLst>
            <pc:docMk/>
            <pc:sldMk cId="0" sldId="258"/>
            <ac:grpSpMk id="352" creationId="{00000000-0000-0000-0000-000000000000}"/>
          </ac:grpSpMkLst>
        </pc:grpChg>
        <pc:cxnChg chg="add">
          <ac:chgData name="Guest User" userId="" providerId="Windows Live" clId="Web-{A20CEA6A-F950-4338-B2B5-7ED40A91804A}" dt="2022-03-28T21:28:14.255" v="115"/>
          <ac:cxnSpMkLst>
            <pc:docMk/>
            <pc:sldMk cId="0" sldId="258"/>
            <ac:cxnSpMk id="13" creationId="{C0D90D23-57D8-241F-D9A8-0BAAE7EBB301}"/>
          </ac:cxnSpMkLst>
        </pc:cxnChg>
        <pc:cxnChg chg="add">
          <ac:chgData name="Guest User" userId="" providerId="Windows Live" clId="Web-{A20CEA6A-F950-4338-B2B5-7ED40A91804A}" dt="2022-03-28T21:28:14.567" v="116"/>
          <ac:cxnSpMkLst>
            <pc:docMk/>
            <pc:sldMk cId="0" sldId="258"/>
            <ac:cxnSpMk id="14" creationId="{09168653-EEA7-719D-0148-E9D022F75104}"/>
          </ac:cxnSpMkLst>
        </pc:cxnChg>
        <pc:cxnChg chg="add">
          <ac:chgData name="Guest User" userId="" providerId="Windows Live" clId="Web-{A20CEA6A-F950-4338-B2B5-7ED40A91804A}" dt="2022-03-28T21:28:14.895" v="117"/>
          <ac:cxnSpMkLst>
            <pc:docMk/>
            <pc:sldMk cId="0" sldId="258"/>
            <ac:cxnSpMk id="15" creationId="{4F99014E-C6C5-7A16-BB86-82A7F05BD64B}"/>
          </ac:cxnSpMkLst>
        </pc:cxnChg>
        <pc:cxnChg chg="add">
          <ac:chgData name="Guest User" userId="" providerId="Windows Live" clId="Web-{A20CEA6A-F950-4338-B2B5-7ED40A91804A}" dt="2022-03-28T21:28:17.380" v="124"/>
          <ac:cxnSpMkLst>
            <pc:docMk/>
            <pc:sldMk cId="0" sldId="258"/>
            <ac:cxnSpMk id="22" creationId="{8BB14E01-04B3-3940-4A93-530377B95627}"/>
          </ac:cxnSpMkLst>
        </pc:cxnChg>
        <pc:cxnChg chg="add">
          <ac:chgData name="Guest User" userId="" providerId="Windows Live" clId="Web-{A20CEA6A-F950-4338-B2B5-7ED40A91804A}" dt="2022-03-28T21:28:17.708" v="125"/>
          <ac:cxnSpMkLst>
            <pc:docMk/>
            <pc:sldMk cId="0" sldId="258"/>
            <ac:cxnSpMk id="23" creationId="{E4C9476F-5453-20F2-AA32-0F8E16136D3A}"/>
          </ac:cxnSpMkLst>
        </pc:cxnChg>
        <pc:cxnChg chg="add">
          <ac:chgData name="Guest User" userId="" providerId="Windows Live" clId="Web-{A20CEA6A-F950-4338-B2B5-7ED40A91804A}" dt="2022-03-28T21:28:18.052" v="126"/>
          <ac:cxnSpMkLst>
            <pc:docMk/>
            <pc:sldMk cId="0" sldId="258"/>
            <ac:cxnSpMk id="24" creationId="{A4994A09-6582-9267-677C-66AAF6D9B4C1}"/>
          </ac:cxnSpMkLst>
        </pc:cxnChg>
      </pc:sldChg>
      <pc:sldChg chg="ord">
        <pc:chgData name="Guest User" userId="" providerId="Windows Live" clId="Web-{A20CEA6A-F950-4338-B2B5-7ED40A91804A}" dt="2022-03-28T21:28:04.364" v="104"/>
        <pc:sldMkLst>
          <pc:docMk/>
          <pc:sldMk cId="0" sldId="266"/>
        </pc:sldMkLst>
      </pc:sldChg>
      <pc:sldChg chg="new del">
        <pc:chgData name="Guest User" userId="" providerId="Windows Live" clId="Web-{A20CEA6A-F950-4338-B2B5-7ED40A91804A}" dt="2022-03-28T21:06:56.781" v="42"/>
        <pc:sldMkLst>
          <pc:docMk/>
          <pc:sldMk cId="1300004860" sldId="292"/>
        </pc:sldMkLst>
      </pc:sldChg>
      <pc:sldChg chg="add replId">
        <pc:chgData name="Guest User" userId="" providerId="Windows Live" clId="Web-{A20CEA6A-F950-4338-B2B5-7ED40A91804A}" dt="2022-03-28T21:07:12.281" v="43"/>
        <pc:sldMkLst>
          <pc:docMk/>
          <pc:sldMk cId="1429354561" sldId="292"/>
        </pc:sldMkLst>
      </pc:sldChg>
      <pc:sldChg chg="modSp add replId">
        <pc:chgData name="Guest User" userId="" providerId="Windows Live" clId="Web-{A20CEA6A-F950-4338-B2B5-7ED40A91804A}" dt="2022-03-28T21:18:42.973" v="100" actId="20577"/>
        <pc:sldMkLst>
          <pc:docMk/>
          <pc:sldMk cId="313603974" sldId="294"/>
        </pc:sldMkLst>
        <pc:spChg chg="mod">
          <ac:chgData name="Guest User" userId="" providerId="Windows Live" clId="Web-{A20CEA6A-F950-4338-B2B5-7ED40A91804A}" dt="2022-03-28T21:18:42.973" v="100" actId="20577"/>
          <ac:spMkLst>
            <pc:docMk/>
            <pc:sldMk cId="313603974" sldId="294"/>
            <ac:spMk id="2" creationId="{CA8063AD-A589-3D6A-33C8-FD0254CC33E6}"/>
          </ac:spMkLst>
        </pc:spChg>
        <pc:spChg chg="mod">
          <ac:chgData name="Guest User" userId="" providerId="Windows Live" clId="Web-{A20CEA6A-F950-4338-B2B5-7ED40A91804A}" dt="2022-03-28T21:18:31.425" v="97" actId="14100"/>
          <ac:spMkLst>
            <pc:docMk/>
            <pc:sldMk cId="313603974" sldId="294"/>
            <ac:spMk id="3" creationId="{8E8CB22F-14E3-CEAA-463C-9E7D03716E0F}"/>
          </ac:spMkLst>
        </pc:spChg>
      </pc:sldChg>
    </pc:docChg>
  </pc:docChgLst>
  <pc:docChgLst>
    <pc:chgData name="Utilisateur invité" providerId="Windows Live" clId="Web-{C17773CF-33FB-4C61-B2C4-BCE54E7021C8}"/>
    <pc:docChg chg="modSld">
      <pc:chgData name="Utilisateur invité" userId="" providerId="Windows Live" clId="Web-{C17773CF-33FB-4C61-B2C4-BCE54E7021C8}" dt="2022-03-28T21:27:40.216" v="118" actId="20577"/>
      <pc:docMkLst>
        <pc:docMk/>
      </pc:docMkLst>
      <pc:sldChg chg="modSp">
        <pc:chgData name="Utilisateur invité" userId="" providerId="Windows Live" clId="Web-{C17773CF-33FB-4C61-B2C4-BCE54E7021C8}" dt="2022-03-28T21:23:02.192" v="107" actId="20577"/>
        <pc:sldMkLst>
          <pc:docMk/>
          <pc:sldMk cId="0" sldId="257"/>
        </pc:sldMkLst>
        <pc:spChg chg="mod">
          <ac:chgData name="Utilisateur invité" userId="" providerId="Windows Live" clId="Web-{C17773CF-33FB-4C61-B2C4-BCE54E7021C8}" dt="2022-03-28T20:45:39.898" v="71" actId="20577"/>
          <ac:spMkLst>
            <pc:docMk/>
            <pc:sldMk cId="0" sldId="257"/>
            <ac:spMk id="311" creationId="{00000000-0000-0000-0000-000000000000}"/>
          </ac:spMkLst>
        </pc:spChg>
        <pc:spChg chg="mod">
          <ac:chgData name="Utilisateur invité" userId="" providerId="Windows Live" clId="Web-{C17773CF-33FB-4C61-B2C4-BCE54E7021C8}" dt="2022-03-28T21:23:02.192" v="107" actId="20577"/>
          <ac:spMkLst>
            <pc:docMk/>
            <pc:sldMk cId="0" sldId="257"/>
            <ac:spMk id="316" creationId="{00000000-0000-0000-0000-000000000000}"/>
          </ac:spMkLst>
        </pc:spChg>
      </pc:sldChg>
      <pc:sldChg chg="modSp">
        <pc:chgData name="Utilisateur invité" userId="" providerId="Windows Live" clId="Web-{C17773CF-33FB-4C61-B2C4-BCE54E7021C8}" dt="2022-03-28T21:27:40.216" v="118" actId="20577"/>
        <pc:sldMkLst>
          <pc:docMk/>
          <pc:sldMk cId="0" sldId="259"/>
        </pc:sldMkLst>
        <pc:spChg chg="mod">
          <ac:chgData name="Utilisateur invité" userId="" providerId="Windows Live" clId="Web-{C17773CF-33FB-4C61-B2C4-BCE54E7021C8}" dt="2022-03-28T21:26:53.964" v="111" actId="20577"/>
          <ac:spMkLst>
            <pc:docMk/>
            <pc:sldMk cId="0" sldId="259"/>
            <ac:spMk id="412" creationId="{00000000-0000-0000-0000-000000000000}"/>
          </ac:spMkLst>
        </pc:spChg>
        <pc:spChg chg="mod">
          <ac:chgData name="Utilisateur invité" userId="" providerId="Windows Live" clId="Web-{C17773CF-33FB-4C61-B2C4-BCE54E7021C8}" dt="2022-03-28T21:27:40.216" v="118" actId="20577"/>
          <ac:spMkLst>
            <pc:docMk/>
            <pc:sldMk cId="0" sldId="259"/>
            <ac:spMk id="42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286769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e96fd5876e_0_4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e96fd5876e_0_4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89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e96fd5876e_0_3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e96fd5876e_0_3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e96fd5876e_0_3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e96fd5876e_0_3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e96fd5876e_0_3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e96fd5876e_0_3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e96fd5876e_0_3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e96fd5876e_0_3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e96fd5876e_0_3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e96fd5876e_0_3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L’idée de cette application est la création d’une assistante vocale comme Alexa qui va se </a:t>
            </a:r>
            <a:r>
              <a:rPr lang="fr-FR" dirty="0" err="1"/>
              <a:t>reponder</a:t>
            </a:r>
            <a:r>
              <a:rPr lang="fr-FR" dirty="0"/>
              <a:t> aux besoin d’utilisateur selon la commande vocale entrer, elle va faire des taches par exemples :</a:t>
            </a:r>
          </a:p>
          <a:p>
            <a:r>
              <a:rPr lang="fr-FR" dirty="0">
                <a:effectLst/>
              </a:rPr>
              <a:t>nous pouvons lui demander de lancer de la musique pour nous,</a:t>
            </a:r>
            <a:r>
              <a:rPr lang="fr-FR" dirty="0"/>
              <a:t> on peut aussi lui demander l'heure, nous pouvons également connaitre des informations concernant des personnes célèbres et d’autre service.</a:t>
            </a:r>
            <a:endParaRPr lang="fr-FR" dirty="0">
              <a:effectLst/>
            </a:endParaRPr>
          </a:p>
        </p:txBody>
      </p:sp>
    </p:spTree>
    <p:extLst>
      <p:ext uri="{BB962C8B-B14F-4D97-AF65-F5344CB8AC3E}">
        <p14:creationId xmlns:p14="http://schemas.microsoft.com/office/powerpoint/2010/main" val="4048652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Bibliothèque pour effectuer la reconnaissance vocale, avec prise en charge de plusieurs moteurs et API, en ligne et hors ligne.</a:t>
            </a:r>
          </a:p>
          <a:p>
            <a:r>
              <a:rPr lang="fr-FR" dirty="0"/>
              <a:t>pyttsx3 est une bibliothèque de conversion texte-parole en Python. Contrairement aux bibliothèques alternatives, il fonctionne hors ligne et est compatible avec Python 2 et 3.</a:t>
            </a:r>
          </a:p>
          <a:p>
            <a:r>
              <a:rPr lang="fr-FR" dirty="0" err="1">
                <a:effectLst/>
              </a:rPr>
              <a:t>PyWhatKit</a:t>
            </a:r>
            <a:r>
              <a:rPr lang="fr-FR" dirty="0">
                <a:effectLst/>
              </a:rPr>
              <a:t> est une bibliothèque Python avec diverses fonctionnalités utiles. Il est facile à utiliser et ne nécessite aucune configuration supplémentaire.</a:t>
            </a:r>
          </a:p>
          <a:p>
            <a:r>
              <a:rPr lang="fr-FR" dirty="0" err="1">
                <a:effectLst/>
              </a:rPr>
              <a:t>Wikipedia</a:t>
            </a:r>
            <a:r>
              <a:rPr lang="fr-FR" dirty="0">
                <a:effectLst/>
              </a:rPr>
              <a:t> est une bibliothèque Python qui facilite l'accès et l'analyse des données de </a:t>
            </a:r>
            <a:r>
              <a:rPr lang="fr-FR" dirty="0" err="1">
                <a:effectLst/>
              </a:rPr>
              <a:t>Wikipedia</a:t>
            </a:r>
            <a:r>
              <a:rPr lang="fr-FR" dirty="0">
                <a:effectLst/>
              </a:rPr>
              <a:t>.</a:t>
            </a:r>
          </a:p>
          <a:p>
            <a:r>
              <a:rPr lang="fr-FR" b="0" i="0" dirty="0">
                <a:solidFill>
                  <a:srgbClr val="202124"/>
                </a:solidFill>
                <a:effectLst/>
                <a:latin typeface="arial" panose="020B0604020202020204" pitchFamily="34" charset="0"/>
              </a:rPr>
              <a:t>Il </a:t>
            </a:r>
            <a:r>
              <a:rPr lang="fr-FR" b="0" i="0" dirty="0" err="1">
                <a:solidFill>
                  <a:srgbClr val="202124"/>
                </a:solidFill>
                <a:effectLst/>
                <a:latin typeface="arial" panose="020B0604020202020204" pitchFamily="34" charset="0"/>
              </a:rPr>
              <a:t>exist</a:t>
            </a:r>
            <a:r>
              <a:rPr lang="fr-FR" b="0" i="0" dirty="0">
                <a:solidFill>
                  <a:srgbClr val="202124"/>
                </a:solidFill>
                <a:effectLst/>
                <a:latin typeface="arial" panose="020B0604020202020204" pitchFamily="34" charset="0"/>
              </a:rPr>
              <a:t> d’autre </a:t>
            </a:r>
            <a:r>
              <a:rPr lang="fr-FR" b="0" i="0" dirty="0" err="1">
                <a:solidFill>
                  <a:srgbClr val="202124"/>
                </a:solidFill>
                <a:effectLst/>
                <a:latin typeface="arial" panose="020B0604020202020204" pitchFamily="34" charset="0"/>
              </a:rPr>
              <a:t>bibliotheque</a:t>
            </a:r>
            <a:r>
              <a:rPr lang="fr-FR" b="0" i="0" dirty="0">
                <a:solidFill>
                  <a:srgbClr val="202124"/>
                </a:solidFill>
                <a:effectLst/>
                <a:latin typeface="arial" panose="020B0604020202020204" pitchFamily="34" charset="0"/>
              </a:rPr>
              <a:t> comme </a:t>
            </a:r>
            <a:r>
              <a:rPr lang="fr-FR" dirty="0" err="1"/>
              <a:t>datetime</a:t>
            </a:r>
            <a:r>
              <a:rPr lang="fr-FR" dirty="0"/>
              <a:t> qui permet de générer le  temps real ,</a:t>
            </a:r>
            <a:r>
              <a:rPr lang="fr-FR" dirty="0" err="1"/>
              <a:t>pyjoke</a:t>
            </a:r>
            <a:r>
              <a:rPr lang="fr-FR" dirty="0"/>
              <a:t> permet de générer des blagues en tant que service.</a:t>
            </a:r>
            <a:br>
              <a:rPr lang="fr-FR" b="0" i="0" dirty="0">
                <a:solidFill>
                  <a:srgbClr val="202124"/>
                </a:solidFill>
                <a:effectLst/>
                <a:latin typeface="arial" panose="020B0604020202020204" pitchFamily="34" charset="0"/>
              </a:rPr>
            </a:br>
            <a:endParaRPr lang="fr-FR" dirty="0"/>
          </a:p>
        </p:txBody>
      </p:sp>
    </p:spTree>
    <p:extLst>
      <p:ext uri="{BB962C8B-B14F-4D97-AF65-F5344CB8AC3E}">
        <p14:creationId xmlns:p14="http://schemas.microsoft.com/office/powerpoint/2010/main" val="2837005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Comme vous pouvez le constater , notre application présente le principe d’Alexa qui est utilisée dans les </a:t>
            </a:r>
            <a:r>
              <a:rPr lang="fr-FR" dirty="0" err="1"/>
              <a:t>smarthome</a:t>
            </a:r>
            <a:r>
              <a:rPr lang="fr-FR" dirty="0"/>
              <a:t> . A travers celle-ci ,on a pu  avoir des services grâce à des simple commande vocale,</a:t>
            </a:r>
          </a:p>
          <a:p>
            <a:r>
              <a:rPr lang="fr-FR" dirty="0"/>
              <a:t>Et maintenant , on va voir clairement comment Alexa  peut être  exploitée dans le domaine d’IOT  </a:t>
            </a:r>
          </a:p>
        </p:txBody>
      </p:sp>
    </p:spTree>
    <p:extLst>
      <p:ext uri="{BB962C8B-B14F-4D97-AF65-F5344CB8AC3E}">
        <p14:creationId xmlns:p14="http://schemas.microsoft.com/office/powerpoint/2010/main" val="1556516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Amazon Smart Plug nous permet d'utiliser notre voix pour contrôler les lumières, les ventilateurs, les cafetières, etc.  C’est-à-dire on peut Programmez les lumières, les ventilateurs et les appareils pour qu'ils s'allument et s'éteignent automatiquement, ou les contrôler à distance lorsque nous sommes </a:t>
            </a:r>
            <a:r>
              <a:rPr lang="fr-FR" dirty="0" err="1"/>
              <a:t>absent.Biensur</a:t>
            </a:r>
            <a:r>
              <a:rPr lang="fr-FR" dirty="0"/>
              <a:t> , cela nécessite obligatoirement un appareil compatible avec Alexa.</a:t>
            </a:r>
            <a:br>
              <a:rPr lang="fr-FR" b="0" i="0" dirty="0">
                <a:solidFill>
                  <a:srgbClr val="202124"/>
                </a:solidFill>
                <a:effectLst/>
                <a:latin typeface="arial" panose="020B0604020202020204" pitchFamily="34" charset="0"/>
              </a:rPr>
            </a:br>
            <a:endParaRPr lang="fr-FR" dirty="0"/>
          </a:p>
        </p:txBody>
      </p:sp>
    </p:spTree>
    <p:extLst>
      <p:ext uri="{BB962C8B-B14F-4D97-AF65-F5344CB8AC3E}">
        <p14:creationId xmlns:p14="http://schemas.microsoft.com/office/powerpoint/2010/main" val="6615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fr-FR" dirty="0"/>
          </a:p>
        </p:txBody>
      </p:sp>
    </p:spTree>
    <p:extLst>
      <p:ext uri="{BB962C8B-B14F-4D97-AF65-F5344CB8AC3E}">
        <p14:creationId xmlns:p14="http://schemas.microsoft.com/office/powerpoint/2010/main" val="2995174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b="0" i="0" dirty="0">
                <a:solidFill>
                  <a:srgbClr val="202124"/>
                </a:solidFill>
                <a:effectLst/>
                <a:latin typeface="arial" panose="020B0604020202020204" pitchFamily="34" charset="0"/>
              </a:rPr>
              <a:t>Avant de terminer je vous montrer une application proche de </a:t>
            </a:r>
            <a:r>
              <a:rPr lang="fr-FR" b="0" i="0" dirty="0" err="1">
                <a:solidFill>
                  <a:srgbClr val="202124"/>
                </a:solidFill>
                <a:effectLst/>
                <a:latin typeface="arial" panose="020B0604020202020204" pitchFamily="34" charset="0"/>
              </a:rPr>
              <a:t>alexa</a:t>
            </a:r>
            <a:r>
              <a:rPr lang="fr-FR" b="0" i="0" dirty="0">
                <a:solidFill>
                  <a:srgbClr val="202124"/>
                </a:solidFill>
                <a:effectLst/>
                <a:latin typeface="arial" panose="020B0604020202020204" pitchFamily="34" charset="0"/>
              </a:rPr>
              <a:t> qui </a:t>
            </a:r>
            <a:r>
              <a:rPr lang="fr-FR" b="0" i="0" dirty="0" err="1">
                <a:solidFill>
                  <a:srgbClr val="202124"/>
                </a:solidFill>
                <a:effectLst/>
                <a:latin typeface="arial" panose="020B0604020202020204" pitchFamily="34" charset="0"/>
              </a:rPr>
              <a:t>permmette</a:t>
            </a:r>
            <a:r>
              <a:rPr lang="fr-FR" b="0" i="0" dirty="0">
                <a:solidFill>
                  <a:srgbClr val="202124"/>
                </a:solidFill>
                <a:effectLst/>
                <a:latin typeface="arial" panose="020B0604020202020204" pitchFamily="34" charset="0"/>
              </a:rPr>
              <a:t> d’</a:t>
            </a:r>
            <a:r>
              <a:rPr lang="fr-FR" b="0" i="0" dirty="0" err="1">
                <a:solidFill>
                  <a:srgbClr val="202124"/>
                </a:solidFill>
                <a:effectLst/>
                <a:latin typeface="arial" panose="020B0604020202020204" pitchFamily="34" charset="0"/>
              </a:rPr>
              <a:t>apprender,d’écouter</a:t>
            </a:r>
            <a:r>
              <a:rPr lang="fr-FR" b="0" i="0" dirty="0">
                <a:solidFill>
                  <a:srgbClr val="202124"/>
                </a:solidFill>
                <a:effectLst/>
                <a:latin typeface="arial" panose="020B0604020202020204" pitchFamily="34" charset="0"/>
              </a:rPr>
              <a:t> , de lire le </a:t>
            </a:r>
            <a:r>
              <a:rPr lang="fr-FR" b="0" i="0" dirty="0" err="1">
                <a:solidFill>
                  <a:srgbClr val="202124"/>
                </a:solidFill>
                <a:effectLst/>
                <a:latin typeface="arial" panose="020B0604020202020204" pitchFamily="34" charset="0"/>
              </a:rPr>
              <a:t>Quran</a:t>
            </a:r>
            <a:r>
              <a:rPr lang="fr-FR" b="0" i="0" dirty="0">
                <a:solidFill>
                  <a:srgbClr val="202124"/>
                </a:solidFill>
                <a:effectLst/>
                <a:latin typeface="arial" panose="020B0604020202020204" pitchFamily="34" charset="0"/>
              </a:rPr>
              <a:t> on se basant sur l'</a:t>
            </a:r>
            <a:r>
              <a:rPr lang="fr-FR" b="0" i="0" dirty="0" err="1">
                <a:solidFill>
                  <a:srgbClr val="202124"/>
                </a:solidFill>
                <a:effectLst/>
                <a:latin typeface="arial" panose="020B0604020202020204" pitchFamily="34" charset="0"/>
              </a:rPr>
              <a:t>intelegence</a:t>
            </a:r>
            <a:r>
              <a:rPr lang="fr-FR" b="0" i="0" dirty="0">
                <a:solidFill>
                  <a:srgbClr val="202124"/>
                </a:solidFill>
                <a:effectLst/>
                <a:latin typeface="arial" panose="020B0604020202020204" pitchFamily="34" charset="0"/>
              </a:rPr>
              <a:t> artificiel et le machine </a:t>
            </a:r>
            <a:r>
              <a:rPr lang="fr-FR" b="0" i="0" dirty="0" err="1">
                <a:solidFill>
                  <a:srgbClr val="202124"/>
                </a:solidFill>
                <a:effectLst/>
                <a:latin typeface="arial" panose="020B0604020202020204" pitchFamily="34" charset="0"/>
              </a:rPr>
              <a:t>learning</a:t>
            </a:r>
            <a:endParaRPr lang="fr-FR" b="0" i="0" dirty="0">
              <a:solidFill>
                <a:srgbClr val="202124"/>
              </a:solidFill>
              <a:effectLst/>
              <a:latin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0" i="0" dirty="0">
                <a:solidFill>
                  <a:srgbClr val="787878"/>
                </a:solidFill>
                <a:effectLst/>
                <a:latin typeface="Open Sans" panose="020B0606030504020204" pitchFamily="34" charset="0"/>
              </a:rPr>
              <a:t>Le nom de cette application et </a:t>
            </a:r>
            <a:r>
              <a:rPr lang="fr-FR" b="0" i="0" dirty="0" err="1">
                <a:solidFill>
                  <a:srgbClr val="787878"/>
                </a:solidFill>
                <a:effectLst/>
                <a:latin typeface="Open Sans" panose="020B0606030504020204" pitchFamily="34" charset="0"/>
              </a:rPr>
              <a:t>tarteel</a:t>
            </a:r>
            <a:r>
              <a:rPr lang="fr-FR" b="0" i="0" dirty="0">
                <a:solidFill>
                  <a:srgbClr val="787878"/>
                </a:solidFill>
                <a:effectLst/>
                <a:latin typeface="Open Sans" panose="020B0606030504020204" pitchFamily="34" charset="0"/>
              </a:rPr>
              <a:t> Ai </a:t>
            </a:r>
            <a:r>
              <a:rPr lang="fr-FR" b="0" i="0" dirty="0" err="1">
                <a:solidFill>
                  <a:srgbClr val="787878"/>
                </a:solidFill>
                <a:effectLst/>
                <a:latin typeface="Open Sans" panose="020B0606030504020204" pitchFamily="34" charset="0"/>
              </a:rPr>
              <a:t>developeé</a:t>
            </a:r>
            <a:r>
              <a:rPr lang="fr-FR" b="0" i="0" dirty="0">
                <a:solidFill>
                  <a:srgbClr val="787878"/>
                </a:solidFill>
                <a:effectLst/>
                <a:latin typeface="Open Sans" panose="020B0606030504020204" pitchFamily="34" charset="0"/>
              </a:rPr>
              <a:t> on 2016 par </a:t>
            </a:r>
            <a:r>
              <a:rPr lang="fr-FR" b="1" i="0" dirty="0">
                <a:solidFill>
                  <a:srgbClr val="323232"/>
                </a:solidFill>
                <a:effectLst/>
                <a:latin typeface="Manrope"/>
              </a:rPr>
              <a:t>Mohamed Moussa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1" i="0" dirty="0">
              <a:solidFill>
                <a:srgbClr val="323232"/>
              </a:solidFill>
              <a:effectLst/>
              <a:latin typeface="Manrope"/>
            </a:endParaRPr>
          </a:p>
          <a:p>
            <a:endParaRPr lang="fr-FR" dirty="0"/>
          </a:p>
        </p:txBody>
      </p:sp>
    </p:spTree>
    <p:extLst>
      <p:ext uri="{BB962C8B-B14F-4D97-AF65-F5344CB8AC3E}">
        <p14:creationId xmlns:p14="http://schemas.microsoft.com/office/powerpoint/2010/main" val="3424056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fr-FR" dirty="0"/>
          </a:p>
        </p:txBody>
      </p:sp>
    </p:spTree>
    <p:extLst>
      <p:ext uri="{BB962C8B-B14F-4D97-AF65-F5344CB8AC3E}">
        <p14:creationId xmlns:p14="http://schemas.microsoft.com/office/powerpoint/2010/main" val="145135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e4f2e5e74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e4f2e5e74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dirty="0">
                <a:solidFill>
                  <a:schemeClr val="bg1"/>
                </a:solidFill>
              </a:rPr>
              <a:t>“</a:t>
            </a:r>
            <a:r>
              <a:rPr lang="fr-FR" sz="1100" b="1" dirty="0">
                <a:solidFill>
                  <a:schemeClr val="tx1"/>
                </a:solidFill>
              </a:rPr>
              <a:t>Sans analyse alimentée par l'IA, les appareils IoT et les données qu'ils produisent sur le réseau auraient une valeur limitée. De même, les systèmes d'IA auraient du mal à être pertinents dans les environnements commerciaux sans que les données générées par l'IoT n'affluent. Cependant, la puissante combinaison de l'IA et de l'IoT peut transformer les industries et les aider à prendre des décisions plus intelligentes à partir de la croissance explosive des données chaque jour. L'IoT est comme le corps et l'IA le cerveau, qui ensemble peuvent créer de nouvelles propositions de valeur, des modèles commerciaux, des sources de revenus et des services.</a:t>
            </a:r>
            <a:endParaRPr lang="fr-FR" sz="800" dirty="0">
              <a:solidFill>
                <a:schemeClr val="tx1"/>
              </a:solidFill>
            </a:endParaRPr>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e4f2e5e74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e4f2e5e74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e4f2e5e74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e4f2e5e74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e96fd5876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e96fd5876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80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552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e96fd5876e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e96fd5876e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e96fd5876e_0_4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e96fd5876e_0_4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e96fd5876e_0_4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e96fd5876e_0_4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bit.ly/30B07Gq" TargetMode="External"/><Relationship Id="rId3" Type="http://schemas.openxmlformats.org/officeDocument/2006/relationships/hyperlink" Target="https://appinventiv.com/blog/ai-and-iot-will-transform-your-business/" TargetMode="External"/><Relationship Id="rId7" Type="http://schemas.openxmlformats.org/officeDocument/2006/relationships/hyperlink" Target="http://bit.ly/33VAFh3"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journals.sagepub.com/doi/full/10.1177/15501477211062835" TargetMode="External"/><Relationship Id="rId5" Type="http://schemas.openxmlformats.org/officeDocument/2006/relationships/hyperlink" Target="https://siecledigital.fr/2018/08/20/histoire-intelligence-artificielle/" TargetMode="External"/><Relationship Id="rId4" Type="http://schemas.openxmlformats.org/officeDocument/2006/relationships/hyperlink" Target="https://skelia.com/articles/artificial-intelligence-in-iot-4-examples-how-to-make-use-of-i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066172" y="248378"/>
            <a:ext cx="3844557" cy="20930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b="1" dirty="0"/>
              <a:t>Machine learning et AI dans l’IOT sans fil</a:t>
            </a:r>
            <a:endParaRPr sz="4400" b="1" dirty="0"/>
          </a:p>
        </p:txBody>
      </p:sp>
      <p:sp>
        <p:nvSpPr>
          <p:cNvPr id="47" name="Google Shape;47;p15"/>
          <p:cNvSpPr txBox="1">
            <a:spLocks noGrp="1"/>
          </p:cNvSpPr>
          <p:nvPr>
            <p:ph type="subTitle" idx="1"/>
          </p:nvPr>
        </p:nvSpPr>
        <p:spPr>
          <a:xfrm>
            <a:off x="5536609" y="2966938"/>
            <a:ext cx="3163228" cy="8733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fr-FR" sz="1600" dirty="0"/>
              <a:t>Ibrahim Chahboune</a:t>
            </a:r>
          </a:p>
          <a:p>
            <a:pPr marL="0" lvl="0" indent="0" algn="l" rtl="0">
              <a:spcBef>
                <a:spcPts val="0"/>
              </a:spcBef>
              <a:spcAft>
                <a:spcPts val="0"/>
              </a:spcAft>
            </a:pPr>
            <a:r>
              <a:rPr lang="fr-FR" sz="1600" dirty="0" err="1"/>
              <a:t>Wadie</a:t>
            </a:r>
            <a:r>
              <a:rPr lang="fr-FR" sz="1600" dirty="0"/>
              <a:t> </a:t>
            </a:r>
            <a:r>
              <a:rPr lang="fr-FR" sz="1600" dirty="0" err="1"/>
              <a:t>Chantir</a:t>
            </a:r>
            <a:endParaRPr lang="fr-FR" sz="1600" dirty="0"/>
          </a:p>
          <a:p>
            <a:pPr marL="0" lvl="0" indent="0" algn="l" rtl="0">
              <a:spcBef>
                <a:spcPts val="0"/>
              </a:spcBef>
              <a:spcAft>
                <a:spcPts val="0"/>
              </a:spcAft>
            </a:pPr>
            <a:r>
              <a:rPr lang="fr-FR" sz="1600" dirty="0" err="1"/>
              <a:t>Wahiba</a:t>
            </a:r>
            <a:r>
              <a:rPr lang="fr-FR" sz="1600" dirty="0"/>
              <a:t> </a:t>
            </a:r>
            <a:r>
              <a:rPr lang="fr-FR" sz="1600" dirty="0" err="1"/>
              <a:t>Daoudy</a:t>
            </a:r>
            <a:endParaRPr sz="1600" dirty="0"/>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179FBD8-47BD-47CD-9233-2B9E09BA6B8B}"/>
              </a:ext>
            </a:extLst>
          </p:cNvPr>
          <p:cNvSpPr txBox="1"/>
          <p:nvPr/>
        </p:nvSpPr>
        <p:spPr>
          <a:xfrm>
            <a:off x="5221545" y="2629140"/>
            <a:ext cx="1258678" cy="307777"/>
          </a:xfrm>
          <a:prstGeom prst="rect">
            <a:avLst/>
          </a:prstGeom>
          <a:noFill/>
        </p:spPr>
        <p:txBody>
          <a:bodyPr wrap="none" rtlCol="0">
            <a:spAutoFit/>
          </a:bodyPr>
          <a:lstStyle/>
          <a:p>
            <a:r>
              <a:rPr lang="fr-FR" dirty="0">
                <a:solidFill>
                  <a:srgbClr val="0070C0"/>
                </a:solidFill>
              </a:rPr>
              <a:t>Présenté par:</a:t>
            </a:r>
          </a:p>
        </p:txBody>
      </p:sp>
      <p:sp>
        <p:nvSpPr>
          <p:cNvPr id="231" name="TextBox 230">
            <a:extLst>
              <a:ext uri="{FF2B5EF4-FFF2-40B4-BE49-F238E27FC236}">
                <a16:creationId xmlns:a16="http://schemas.microsoft.com/office/drawing/2014/main" id="{5FE4D8C1-0B1F-4D6D-8015-3D8C33C727F4}"/>
              </a:ext>
            </a:extLst>
          </p:cNvPr>
          <p:cNvSpPr txBox="1"/>
          <p:nvPr/>
        </p:nvSpPr>
        <p:spPr>
          <a:xfrm>
            <a:off x="5231277" y="3875353"/>
            <a:ext cx="1338828" cy="307777"/>
          </a:xfrm>
          <a:prstGeom prst="rect">
            <a:avLst/>
          </a:prstGeom>
          <a:noFill/>
        </p:spPr>
        <p:txBody>
          <a:bodyPr wrap="none" rtlCol="0">
            <a:spAutoFit/>
          </a:bodyPr>
          <a:lstStyle/>
          <a:p>
            <a:r>
              <a:rPr lang="fr-FR" dirty="0">
                <a:solidFill>
                  <a:srgbClr val="0070C0"/>
                </a:solidFill>
              </a:rPr>
              <a:t>Supervisé par:</a:t>
            </a:r>
          </a:p>
        </p:txBody>
      </p:sp>
      <p:sp>
        <p:nvSpPr>
          <p:cNvPr id="232" name="Google Shape;47;p15">
            <a:extLst>
              <a:ext uri="{FF2B5EF4-FFF2-40B4-BE49-F238E27FC236}">
                <a16:creationId xmlns:a16="http://schemas.microsoft.com/office/drawing/2014/main" id="{92AF269B-0D26-4830-A282-605F5DCC2A3D}"/>
              </a:ext>
            </a:extLst>
          </p:cNvPr>
          <p:cNvSpPr txBox="1">
            <a:spLocks/>
          </p:cNvSpPr>
          <p:nvPr/>
        </p:nvSpPr>
        <p:spPr>
          <a:xfrm>
            <a:off x="5011823" y="4263157"/>
            <a:ext cx="1777735" cy="3593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fr-FR" sz="1600" dirty="0"/>
              <a:t>Mr. </a:t>
            </a:r>
            <a:r>
              <a:rPr lang="fr-FR" sz="1600" dirty="0" err="1"/>
              <a:t>Haidine</a:t>
            </a:r>
            <a:endParaRPr lang="fr-F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4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 Uses</a:t>
            </a:r>
            <a:endParaRPr dirty="0"/>
          </a:p>
        </p:txBody>
      </p:sp>
      <p:graphicFrame>
        <p:nvGraphicFramePr>
          <p:cNvPr id="2194" name="Google Shape;2194;p42"/>
          <p:cNvGraphicFramePr/>
          <p:nvPr>
            <p:extLst>
              <p:ext uri="{D42A27DB-BD31-4B8C-83A1-F6EECF244321}">
                <p14:modId xmlns:p14="http://schemas.microsoft.com/office/powerpoint/2010/main" val="4168377199"/>
              </p:ext>
            </p:extLst>
          </p:nvPr>
        </p:nvGraphicFramePr>
        <p:xfrm>
          <a:off x="457200" y="1107065"/>
          <a:ext cx="8229600" cy="3636045"/>
        </p:xfrm>
        <a:graphic>
          <a:graphicData uri="http://schemas.openxmlformats.org/drawingml/2006/table">
            <a:tbl>
              <a:tblPr>
                <a:noFill/>
                <a:tableStyleId>{6798D526-3854-4F13-886A-2D3E5587FA29}</a:tableStyleId>
              </a:tblPr>
              <a:tblGrid>
                <a:gridCol w="642500">
                  <a:extLst>
                    <a:ext uri="{9D8B030D-6E8A-4147-A177-3AD203B41FA5}">
                      <a16:colId xmlns:a16="http://schemas.microsoft.com/office/drawing/2014/main" val="20000"/>
                    </a:ext>
                  </a:extLst>
                </a:gridCol>
                <a:gridCol w="3208800">
                  <a:extLst>
                    <a:ext uri="{9D8B030D-6E8A-4147-A177-3AD203B41FA5}">
                      <a16:colId xmlns:a16="http://schemas.microsoft.com/office/drawing/2014/main" val="20001"/>
                    </a:ext>
                  </a:extLst>
                </a:gridCol>
                <a:gridCol w="4378300">
                  <a:extLst>
                    <a:ext uri="{9D8B030D-6E8A-4147-A177-3AD203B41FA5}">
                      <a16:colId xmlns:a16="http://schemas.microsoft.com/office/drawing/2014/main" val="20002"/>
                    </a:ext>
                  </a:extLst>
                </a:gridCol>
              </a:tblGrid>
              <a:tr h="446100">
                <a:tc>
                  <a:txBody>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gridSpan="2">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Common Uses for Machine Learning</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25099"/>
                      </a:srgbClr>
                    </a:solidFill>
                  </a:tcPr>
                </a:tc>
                <a:tc hMerge="1">
                  <a:txBody>
                    <a:bodyPr/>
                    <a:lstStyle/>
                    <a:p>
                      <a:endParaRPr lang="en-US"/>
                    </a:p>
                  </a:txBody>
                  <a:tcPr/>
                </a:tc>
                <a:extLst>
                  <a:ext uri="{0D108BD9-81ED-4DB2-BD59-A6C34878D82A}">
                    <a16:rowId xmlns:a16="http://schemas.microsoft.com/office/drawing/2014/main" val="10000"/>
                  </a:ext>
                </a:extLst>
              </a:tr>
              <a:tr h="454125">
                <a:tc>
                  <a:txBody>
                    <a:bodyPr/>
                    <a:lstStyle/>
                    <a:p>
                      <a:pPr marL="0" lvl="0" indent="0" algn="ctr"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01</a:t>
                      </a:r>
                      <a:endParaRPr sz="1600"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9B27">
                        <a:alpha val="12549"/>
                      </a:srgbClr>
                    </a:solidFill>
                  </a:tcPr>
                </a:tc>
                <a:tc>
                  <a:txBody>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Chatbot systems</a:t>
                      </a:r>
                      <a:endParaRPr sz="16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454125">
                <a:tc>
                  <a:txBody>
                    <a:bodyPr/>
                    <a:lstStyle/>
                    <a:p>
                      <a:pPr marL="0" lvl="0" indent="0" algn="ctr" rtl="0">
                        <a:spcBef>
                          <a:spcPts val="0"/>
                        </a:spcBef>
                        <a:spcAft>
                          <a:spcPts val="0"/>
                        </a:spcAft>
                        <a:buNone/>
                      </a:pPr>
                      <a:r>
                        <a:rPr lang="en" sz="1600" b="1">
                          <a:solidFill>
                            <a:schemeClr val="accent5"/>
                          </a:solidFill>
                          <a:latin typeface="Fira Sans Extra Condensed"/>
                          <a:ea typeface="Fira Sans Extra Condensed"/>
                          <a:cs typeface="Fira Sans Extra Condensed"/>
                          <a:sym typeface="Fira Sans Extra Condensed"/>
                        </a:rPr>
                        <a:t>02</a:t>
                      </a:r>
                      <a:endParaRPr sz="1600" b="1">
                        <a:solidFill>
                          <a:schemeClr val="accent5"/>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A4827">
                        <a:alpha val="12549"/>
                      </a:srgbClr>
                    </a:solidFill>
                  </a:tcPr>
                </a:tc>
                <a:tc>
                  <a:txBody>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Decision support</a:t>
                      </a:r>
                      <a:endParaRPr sz="16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54125">
                <a:tc>
                  <a:txBody>
                    <a:bodyPr/>
                    <a:lstStyle/>
                    <a:p>
                      <a:pPr marL="0" lvl="0" indent="0" algn="ctr" rtl="0">
                        <a:spcBef>
                          <a:spcPts val="0"/>
                        </a:spcBef>
                        <a:spcAft>
                          <a:spcPts val="0"/>
                        </a:spcAft>
                        <a:buNone/>
                      </a:pPr>
                      <a:r>
                        <a:rPr lang="en" sz="1600" b="1">
                          <a:solidFill>
                            <a:schemeClr val="accent6"/>
                          </a:solidFill>
                          <a:latin typeface="Fira Sans Extra Condensed"/>
                          <a:ea typeface="Fira Sans Extra Condensed"/>
                          <a:cs typeface="Fira Sans Extra Condensed"/>
                          <a:sym typeface="Fira Sans Extra Condensed"/>
                        </a:rPr>
                        <a:t>03</a:t>
                      </a:r>
                      <a:endParaRPr sz="1600" b="1">
                        <a:solidFill>
                          <a:schemeClr val="accent6"/>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027EA">
                        <a:alpha val="12549"/>
                      </a:srgbClr>
                    </a:solidFill>
                  </a:tcPr>
                </a:tc>
                <a:tc>
                  <a:txBody>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Customer recommendation engines</a:t>
                      </a:r>
                      <a:endParaRPr sz="16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454125">
                <a:tc>
                  <a:txBody>
                    <a:bodyPr/>
                    <a:lstStyle/>
                    <a:p>
                      <a:pPr marL="0" lvl="0" indent="0" algn="ctr" rtl="0">
                        <a:spcBef>
                          <a:spcPts val="0"/>
                        </a:spcBef>
                        <a:spcAft>
                          <a:spcPts val="0"/>
                        </a:spcAft>
                        <a:buNone/>
                      </a:pPr>
                      <a:r>
                        <a:rPr lang="en" sz="1600" b="1">
                          <a:solidFill>
                            <a:schemeClr val="accent3"/>
                          </a:solidFill>
                          <a:latin typeface="Fira Sans Extra Condensed"/>
                          <a:ea typeface="Fira Sans Extra Condensed"/>
                          <a:cs typeface="Fira Sans Extra Condensed"/>
                          <a:sym typeface="Fira Sans Extra Condensed"/>
                        </a:rPr>
                        <a:t>04</a:t>
                      </a:r>
                      <a:endParaRPr sz="1600" b="1">
                        <a:solidFill>
                          <a:schemeClr val="accent3"/>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2776EA">
                        <a:alpha val="12549"/>
                      </a:srgbClr>
                    </a:solidFill>
                  </a:tcPr>
                </a:tc>
                <a:tc>
                  <a:txBody>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Customer churn modeling</a:t>
                      </a:r>
                      <a:endParaRPr sz="16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454125">
                <a:tc>
                  <a:txBody>
                    <a:bodyPr/>
                    <a:lstStyle/>
                    <a:p>
                      <a:pPr marL="0" lvl="0" indent="0" algn="ctr" rtl="0">
                        <a:spcBef>
                          <a:spcPts val="0"/>
                        </a:spcBef>
                        <a:spcAft>
                          <a:spcPts val="0"/>
                        </a:spcAft>
                        <a:buNone/>
                      </a:pPr>
                      <a:r>
                        <a:rPr lang="en" sz="1600" b="1">
                          <a:solidFill>
                            <a:schemeClr val="accent2"/>
                          </a:solidFill>
                          <a:latin typeface="Fira Sans Extra Condensed"/>
                          <a:ea typeface="Fira Sans Extra Condensed"/>
                          <a:cs typeface="Fira Sans Extra Condensed"/>
                          <a:sym typeface="Fira Sans Extra Condensed"/>
                        </a:rPr>
                        <a:t>05</a:t>
                      </a:r>
                      <a:endParaRPr sz="1600" b="1">
                        <a:solidFill>
                          <a:schemeClr val="accent2"/>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26EAB8">
                        <a:alpha val="12549"/>
                      </a:srgbClr>
                    </a:solidFill>
                  </a:tcPr>
                </a:tc>
                <a:tc>
                  <a:txBody>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Pricing strategies</a:t>
                      </a:r>
                      <a:endParaRPr sz="16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454125">
                <a:tc>
                  <a:txBody>
                    <a:bodyPr/>
                    <a:lstStyle/>
                    <a:p>
                      <a:pPr marL="0" lvl="0" indent="0" algn="ctr" rtl="0">
                        <a:spcBef>
                          <a:spcPts val="0"/>
                        </a:spcBef>
                        <a:spcAft>
                          <a:spcPts val="0"/>
                        </a:spcAft>
                        <a:buNone/>
                      </a:pPr>
                      <a:r>
                        <a:rPr lang="en" sz="1600" b="1">
                          <a:solidFill>
                            <a:schemeClr val="accent1"/>
                          </a:solidFill>
                          <a:latin typeface="Fira Sans Extra Condensed"/>
                          <a:ea typeface="Fira Sans Extra Condensed"/>
                          <a:cs typeface="Fira Sans Extra Condensed"/>
                          <a:sym typeface="Fira Sans Extra Condensed"/>
                        </a:rPr>
                        <a:t>06</a:t>
                      </a:r>
                      <a:endParaRPr sz="1600" b="1">
                        <a:solidFill>
                          <a:schemeClr val="accen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4EA27">
                        <a:alpha val="12549"/>
                      </a:srgbClr>
                    </a:solidFill>
                  </a:tcPr>
                </a:tc>
                <a:tc>
                  <a:txBody>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Customer segmentation</a:t>
                      </a:r>
                      <a:endParaRPr sz="16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454125">
                <a:tc>
                  <a:txBody>
                    <a:bodyPr/>
                    <a:lstStyle/>
                    <a:p>
                      <a:pPr marL="0" lvl="0" indent="0" algn="ctr" rtl="0">
                        <a:spcBef>
                          <a:spcPts val="0"/>
                        </a:spcBef>
                        <a:spcAft>
                          <a:spcPts val="0"/>
                        </a:spcAft>
                        <a:buNone/>
                      </a:pPr>
                      <a:r>
                        <a:rPr lang="en" sz="1600" b="1">
                          <a:solidFill>
                            <a:schemeClr val="accent4"/>
                          </a:solidFill>
                          <a:latin typeface="Fira Sans Extra Condensed"/>
                          <a:ea typeface="Fira Sans Extra Condensed"/>
                          <a:cs typeface="Fira Sans Extra Condensed"/>
                          <a:sym typeface="Fira Sans Extra Condensed"/>
                        </a:rPr>
                        <a:t>07</a:t>
                      </a:r>
                      <a:endParaRPr sz="1600" b="1">
                        <a:solidFill>
                          <a:schemeClr val="accent4"/>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9B27">
                        <a:alpha val="12549"/>
                      </a:srgbClr>
                    </a:solidFill>
                  </a:tcPr>
                </a:tc>
                <a:tc>
                  <a:txBody>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Image classification</a:t>
                      </a:r>
                      <a:endParaRPr sz="16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endParaRPr dirty="0">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25391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9" name="Google Shape;2259;p44"/>
          <p:cNvSpPr/>
          <p:nvPr/>
        </p:nvSpPr>
        <p:spPr>
          <a:xfrm>
            <a:off x="4876800" y="2562225"/>
            <a:ext cx="3819600" cy="2169600"/>
          </a:xfrm>
          <a:prstGeom prst="roundRect">
            <a:avLst>
              <a:gd name="adj" fmla="val 16667"/>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4"/>
          <p:cNvSpPr/>
          <p:nvPr/>
        </p:nvSpPr>
        <p:spPr>
          <a:xfrm>
            <a:off x="457175" y="2562225"/>
            <a:ext cx="3819600" cy="21696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44"/>
          <p:cNvGrpSpPr/>
          <p:nvPr/>
        </p:nvGrpSpPr>
        <p:grpSpPr>
          <a:xfrm>
            <a:off x="695359" y="2842976"/>
            <a:ext cx="3343229" cy="1488799"/>
            <a:chOff x="695359" y="2302076"/>
            <a:chExt cx="3343229" cy="1488799"/>
          </a:xfrm>
        </p:grpSpPr>
        <p:sp>
          <p:nvSpPr>
            <p:cNvPr id="2262" name="Google Shape;2262;p44"/>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Advantages</a:t>
              </a:r>
              <a:endParaRPr sz="1800" b="1">
                <a:solidFill>
                  <a:srgbClr val="000000"/>
                </a:solidFill>
                <a:latin typeface="Fira Sans Extra Condensed"/>
                <a:ea typeface="Fira Sans Extra Condensed"/>
                <a:cs typeface="Fira Sans Extra Condensed"/>
                <a:sym typeface="Fira Sans Extra Condensed"/>
              </a:endParaRPr>
            </a:p>
          </p:txBody>
        </p:sp>
        <p:sp>
          <p:nvSpPr>
            <p:cNvPr id="2263" name="Google Shape;2263;p44"/>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
                  <a:latin typeface="Roboto"/>
                  <a:ea typeface="Roboto"/>
                  <a:cs typeface="Roboto"/>
                  <a:sym typeface="Roboto"/>
                </a:rPr>
                <a:t>Efficiency data managing </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Continuous improvement</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Lots of applications</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Trend identification</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Pattern identification</a:t>
              </a:r>
              <a:endParaRPr>
                <a:latin typeface="Roboto"/>
                <a:ea typeface="Roboto"/>
                <a:cs typeface="Roboto"/>
                <a:sym typeface="Roboto"/>
              </a:endParaRPr>
            </a:p>
          </p:txBody>
        </p:sp>
      </p:grpSp>
      <p:grpSp>
        <p:nvGrpSpPr>
          <p:cNvPr id="2264" name="Google Shape;2264;p44"/>
          <p:cNvGrpSpPr/>
          <p:nvPr/>
        </p:nvGrpSpPr>
        <p:grpSpPr>
          <a:xfrm>
            <a:off x="5114996" y="2842976"/>
            <a:ext cx="3343204" cy="1488799"/>
            <a:chOff x="5114996" y="2302076"/>
            <a:chExt cx="3343204" cy="1488799"/>
          </a:xfrm>
        </p:grpSpPr>
        <p:sp>
          <p:nvSpPr>
            <p:cNvPr id="2265" name="Google Shape;2265;p44"/>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Disadvantages</a:t>
              </a:r>
              <a:endParaRPr sz="1800" b="1">
                <a:solidFill>
                  <a:srgbClr val="000000"/>
                </a:solidFill>
                <a:latin typeface="Fira Sans Extra Condensed"/>
                <a:ea typeface="Fira Sans Extra Condensed"/>
                <a:cs typeface="Fira Sans Extra Condensed"/>
                <a:sym typeface="Fira Sans Extra Condensed"/>
              </a:endParaRPr>
            </a:p>
          </p:txBody>
        </p:sp>
        <p:sp>
          <p:nvSpPr>
            <p:cNvPr id="2266" name="Google Shape;2266;p44"/>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
                  <a:latin typeface="Roboto"/>
                  <a:ea typeface="Roboto"/>
                  <a:cs typeface="Roboto"/>
                  <a:sym typeface="Roboto"/>
                </a:rPr>
                <a:t>Data acquisition</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Time and space</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Time-consuming</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High error possibilities</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Algorithm selection</a:t>
              </a:r>
              <a:endParaRPr>
                <a:latin typeface="Roboto"/>
                <a:ea typeface="Roboto"/>
                <a:cs typeface="Roboto"/>
                <a:sym typeface="Roboto"/>
              </a:endParaRPr>
            </a:p>
          </p:txBody>
        </p:sp>
      </p:grpSp>
      <p:grpSp>
        <p:nvGrpSpPr>
          <p:cNvPr id="2267" name="Google Shape;2267;p44"/>
          <p:cNvGrpSpPr/>
          <p:nvPr/>
        </p:nvGrpSpPr>
        <p:grpSpPr>
          <a:xfrm>
            <a:off x="3708933" y="2758042"/>
            <a:ext cx="339253" cy="339253"/>
            <a:chOff x="1492675" y="4992125"/>
            <a:chExt cx="481825" cy="481825"/>
          </a:xfrm>
        </p:grpSpPr>
        <p:sp>
          <p:nvSpPr>
            <p:cNvPr id="2268" name="Google Shape;2268;p4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9" name="Google Shape;2269;p4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70" name="Google Shape;2270;p44"/>
          <p:cNvGrpSpPr/>
          <p:nvPr/>
        </p:nvGrpSpPr>
        <p:grpSpPr>
          <a:xfrm>
            <a:off x="8118950" y="2758042"/>
            <a:ext cx="339253" cy="339253"/>
            <a:chOff x="2085525" y="4992125"/>
            <a:chExt cx="481825" cy="481825"/>
          </a:xfrm>
        </p:grpSpPr>
        <p:sp>
          <p:nvSpPr>
            <p:cNvPr id="2271" name="Google Shape;2271;p4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2" name="Google Shape;2272;p4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273" name="Google Shape;2273;p44"/>
          <p:cNvSpPr/>
          <p:nvPr/>
        </p:nvSpPr>
        <p:spPr>
          <a:xfrm>
            <a:off x="1219200" y="1200075"/>
            <a:ext cx="6717600" cy="53250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4"/>
          <p:cNvSpPr txBox="1"/>
          <p:nvPr/>
        </p:nvSpPr>
        <p:spPr>
          <a:xfrm>
            <a:off x="2202450" y="1296550"/>
            <a:ext cx="4750800" cy="3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Machine learning advantages vs disadvantages</a:t>
            </a:r>
            <a:endParaRPr sz="1800" b="1">
              <a:solidFill>
                <a:schemeClr val="dk1"/>
              </a:solidFill>
              <a:latin typeface="Fira Sans Extra Condensed"/>
              <a:ea typeface="Fira Sans Extra Condensed"/>
              <a:cs typeface="Fira Sans Extra Condensed"/>
              <a:sym typeface="Fira Sans Extra Condensed"/>
            </a:endParaRPr>
          </a:p>
        </p:txBody>
      </p:sp>
      <p:cxnSp>
        <p:nvCxnSpPr>
          <p:cNvPr id="2275" name="Google Shape;2275;p44"/>
          <p:cNvCxnSpPr>
            <a:stCxn id="2273" idx="2"/>
            <a:endCxn id="2260" idx="0"/>
          </p:cNvCxnSpPr>
          <p:nvPr/>
        </p:nvCxnSpPr>
        <p:spPr>
          <a:xfrm rot="5400000">
            <a:off x="3057600" y="1041975"/>
            <a:ext cx="829800" cy="2211000"/>
          </a:xfrm>
          <a:prstGeom prst="bentConnector3">
            <a:avLst>
              <a:gd name="adj1" fmla="val 49991"/>
            </a:avLst>
          </a:prstGeom>
          <a:noFill/>
          <a:ln w="9525" cap="flat" cmpd="sng">
            <a:solidFill>
              <a:schemeClr val="dk2"/>
            </a:solidFill>
            <a:prstDash val="solid"/>
            <a:round/>
            <a:headEnd type="none" w="med" len="med"/>
            <a:tailEnd type="none" w="med" len="med"/>
          </a:ln>
        </p:spPr>
      </p:cxnSp>
      <p:cxnSp>
        <p:nvCxnSpPr>
          <p:cNvPr id="2276" name="Google Shape;2276;p44"/>
          <p:cNvCxnSpPr>
            <a:stCxn id="2273" idx="2"/>
            <a:endCxn id="2259" idx="0"/>
          </p:cNvCxnSpPr>
          <p:nvPr/>
        </p:nvCxnSpPr>
        <p:spPr>
          <a:xfrm rot="-5400000" flipH="1">
            <a:off x="5267400" y="1043175"/>
            <a:ext cx="829800" cy="2208600"/>
          </a:xfrm>
          <a:prstGeom prst="bentConnector3">
            <a:avLst>
              <a:gd name="adj1" fmla="val 49991"/>
            </a:avLst>
          </a:prstGeom>
          <a:noFill/>
          <a:ln w="9525" cap="flat" cmpd="sng">
            <a:solidFill>
              <a:schemeClr val="dk2"/>
            </a:solidFill>
            <a:prstDash val="solid"/>
            <a:round/>
            <a:headEnd type="none" w="med" len="med"/>
            <a:tailEnd type="none" w="med" len="med"/>
          </a:ln>
        </p:spPr>
      </p:cxnSp>
      <p:grpSp>
        <p:nvGrpSpPr>
          <p:cNvPr id="2277" name="Google Shape;2277;p44"/>
          <p:cNvGrpSpPr/>
          <p:nvPr/>
        </p:nvGrpSpPr>
        <p:grpSpPr>
          <a:xfrm>
            <a:off x="7388734" y="893408"/>
            <a:ext cx="1298078" cy="1145747"/>
            <a:chOff x="3268225" y="2120225"/>
            <a:chExt cx="1107575" cy="977600"/>
          </a:xfrm>
        </p:grpSpPr>
        <p:sp>
          <p:nvSpPr>
            <p:cNvPr id="2278" name="Google Shape;2278;p44"/>
            <p:cNvSpPr/>
            <p:nvPr/>
          </p:nvSpPr>
          <p:spPr>
            <a:xfrm>
              <a:off x="3783725" y="2149375"/>
              <a:ext cx="30450" cy="180600"/>
            </a:xfrm>
            <a:custGeom>
              <a:avLst/>
              <a:gdLst/>
              <a:ahLst/>
              <a:cxnLst/>
              <a:rect l="l" t="t" r="r" b="b"/>
              <a:pathLst>
                <a:path w="1218" h="7224" extrusionOk="0">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4"/>
            <p:cNvSpPr/>
            <p:nvPr/>
          </p:nvSpPr>
          <p:spPr>
            <a:xfrm>
              <a:off x="3953425" y="2135275"/>
              <a:ext cx="226425" cy="251075"/>
            </a:xfrm>
            <a:custGeom>
              <a:avLst/>
              <a:gdLst/>
              <a:ahLst/>
              <a:cxnLst/>
              <a:rect l="l" t="t" r="r" b="b"/>
              <a:pathLst>
                <a:path w="9057" h="10043" extrusionOk="0">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4"/>
            <p:cNvSpPr/>
            <p:nvPr/>
          </p:nvSpPr>
          <p:spPr>
            <a:xfrm>
              <a:off x="4051425" y="2316525"/>
              <a:ext cx="108875" cy="208450"/>
            </a:xfrm>
            <a:custGeom>
              <a:avLst/>
              <a:gdLst/>
              <a:ahLst/>
              <a:cxnLst/>
              <a:rect l="l" t="t" r="r" b="b"/>
              <a:pathLst>
                <a:path w="4355" h="8338" extrusionOk="0">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4"/>
            <p:cNvSpPr/>
            <p:nvPr/>
          </p:nvSpPr>
          <p:spPr>
            <a:xfrm>
              <a:off x="4057825" y="2603100"/>
              <a:ext cx="302925" cy="116900"/>
            </a:xfrm>
            <a:custGeom>
              <a:avLst/>
              <a:gdLst/>
              <a:ahLst/>
              <a:cxnLst/>
              <a:rect l="l" t="t" r="r" b="b"/>
              <a:pathLst>
                <a:path w="12117" h="4676" extrusionOk="0">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4"/>
            <p:cNvSpPr/>
            <p:nvPr/>
          </p:nvSpPr>
          <p:spPr>
            <a:xfrm>
              <a:off x="4025475" y="2700750"/>
              <a:ext cx="248825" cy="167175"/>
            </a:xfrm>
            <a:custGeom>
              <a:avLst/>
              <a:gdLst/>
              <a:ahLst/>
              <a:cxnLst/>
              <a:rect l="l" t="t" r="r" b="b"/>
              <a:pathLst>
                <a:path w="9953" h="6687" extrusionOk="0">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4"/>
            <p:cNvSpPr/>
            <p:nvPr/>
          </p:nvSpPr>
          <p:spPr>
            <a:xfrm>
              <a:off x="3967200" y="2775025"/>
              <a:ext cx="114650" cy="266750"/>
            </a:xfrm>
            <a:custGeom>
              <a:avLst/>
              <a:gdLst/>
              <a:ahLst/>
              <a:cxnLst/>
              <a:rect l="l" t="t" r="r" b="b"/>
              <a:pathLst>
                <a:path w="4586" h="10670" extrusionOk="0">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4"/>
            <p:cNvSpPr/>
            <p:nvPr/>
          </p:nvSpPr>
          <p:spPr>
            <a:xfrm>
              <a:off x="3400125" y="2793925"/>
              <a:ext cx="254275" cy="218400"/>
            </a:xfrm>
            <a:custGeom>
              <a:avLst/>
              <a:gdLst/>
              <a:ahLst/>
              <a:cxnLst/>
              <a:rect l="l" t="t" r="r" b="b"/>
              <a:pathLst>
                <a:path w="10171" h="8736" extrusionOk="0">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4"/>
            <p:cNvSpPr/>
            <p:nvPr/>
          </p:nvSpPr>
          <p:spPr>
            <a:xfrm>
              <a:off x="3283275" y="2700750"/>
              <a:ext cx="289150" cy="104725"/>
            </a:xfrm>
            <a:custGeom>
              <a:avLst/>
              <a:gdLst/>
              <a:ahLst/>
              <a:cxnLst/>
              <a:rect l="l" t="t" r="r" b="b"/>
              <a:pathLst>
                <a:path w="11566" h="4189" extrusionOk="0">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4"/>
            <p:cNvSpPr/>
            <p:nvPr/>
          </p:nvSpPr>
          <p:spPr>
            <a:xfrm>
              <a:off x="3350175" y="2633825"/>
              <a:ext cx="192475" cy="30450"/>
            </a:xfrm>
            <a:custGeom>
              <a:avLst/>
              <a:gdLst/>
              <a:ahLst/>
              <a:cxnLst/>
              <a:rect l="l" t="t" r="r" b="b"/>
              <a:pathLst>
                <a:path w="7699" h="1218" extrusionOk="0">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4"/>
            <p:cNvSpPr/>
            <p:nvPr/>
          </p:nvSpPr>
          <p:spPr>
            <a:xfrm>
              <a:off x="3283275" y="2447150"/>
              <a:ext cx="256800" cy="130675"/>
            </a:xfrm>
            <a:custGeom>
              <a:avLst/>
              <a:gdLst/>
              <a:ahLst/>
              <a:cxnLst/>
              <a:rect l="l" t="t" r="r" b="b"/>
              <a:pathLst>
                <a:path w="10272" h="5227" extrusionOk="0">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4"/>
            <p:cNvSpPr/>
            <p:nvPr/>
          </p:nvSpPr>
          <p:spPr>
            <a:xfrm>
              <a:off x="3366825" y="2191000"/>
              <a:ext cx="205600" cy="281150"/>
            </a:xfrm>
            <a:custGeom>
              <a:avLst/>
              <a:gdLst/>
              <a:ahLst/>
              <a:cxnLst/>
              <a:rect l="l" t="t" r="r" b="b"/>
              <a:pathLst>
                <a:path w="8224" h="11246" extrusionOk="0">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4"/>
            <p:cNvSpPr/>
            <p:nvPr/>
          </p:nvSpPr>
          <p:spPr>
            <a:xfrm>
              <a:off x="3483700" y="2207650"/>
              <a:ext cx="209125" cy="147950"/>
            </a:xfrm>
            <a:custGeom>
              <a:avLst/>
              <a:gdLst/>
              <a:ahLst/>
              <a:cxnLst/>
              <a:rect l="l" t="t" r="r" b="b"/>
              <a:pathLst>
                <a:path w="8365" h="5918" extrusionOk="0">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4"/>
            <p:cNvSpPr/>
            <p:nvPr/>
          </p:nvSpPr>
          <p:spPr>
            <a:xfrm>
              <a:off x="3709450" y="2843550"/>
              <a:ext cx="166525" cy="254275"/>
            </a:xfrm>
            <a:custGeom>
              <a:avLst/>
              <a:gdLst/>
              <a:ahLst/>
              <a:cxnLst/>
              <a:rect l="l" t="t" r="r" b="b"/>
              <a:pathLst>
                <a:path w="6661" h="10171" extrusionOk="0">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4"/>
            <p:cNvSpPr/>
            <p:nvPr/>
          </p:nvSpPr>
          <p:spPr>
            <a:xfrm>
              <a:off x="3669425" y="2834275"/>
              <a:ext cx="246250" cy="188625"/>
            </a:xfrm>
            <a:custGeom>
              <a:avLst/>
              <a:gdLst/>
              <a:ahLst/>
              <a:cxnLst/>
              <a:rect l="l" t="t" r="r" b="b"/>
              <a:pathLst>
                <a:path w="9850" h="7545" extrusionOk="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4"/>
            <p:cNvSpPr/>
            <p:nvPr/>
          </p:nvSpPr>
          <p:spPr>
            <a:xfrm>
              <a:off x="3522125" y="2312350"/>
              <a:ext cx="548200" cy="548200"/>
            </a:xfrm>
            <a:custGeom>
              <a:avLst/>
              <a:gdLst/>
              <a:ahLst/>
              <a:cxnLst/>
              <a:rect l="l" t="t" r="r" b="b"/>
              <a:pathLst>
                <a:path w="21928" h="21928" extrusionOk="0">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4"/>
            <p:cNvSpPr/>
            <p:nvPr/>
          </p:nvSpPr>
          <p:spPr>
            <a:xfrm>
              <a:off x="3652775" y="2882300"/>
              <a:ext cx="279875" cy="36200"/>
            </a:xfrm>
            <a:custGeom>
              <a:avLst/>
              <a:gdLst/>
              <a:ahLst/>
              <a:cxnLst/>
              <a:rect l="l" t="t" r="r" b="b"/>
              <a:pathLst>
                <a:path w="11195" h="1448" extrusionOk="0">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4"/>
            <p:cNvSpPr/>
            <p:nvPr/>
          </p:nvSpPr>
          <p:spPr>
            <a:xfrm>
              <a:off x="3652775" y="2949550"/>
              <a:ext cx="279875" cy="36200"/>
            </a:xfrm>
            <a:custGeom>
              <a:avLst/>
              <a:gdLst/>
              <a:ahLst/>
              <a:cxnLst/>
              <a:rect l="l" t="t" r="r" b="b"/>
              <a:pathLst>
                <a:path w="11195" h="1448" extrusionOk="0">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3678075" y="2576200"/>
              <a:ext cx="229275" cy="270275"/>
            </a:xfrm>
            <a:custGeom>
              <a:avLst/>
              <a:gdLst/>
              <a:ahLst/>
              <a:cxnLst/>
              <a:rect l="l" t="t" r="r" b="b"/>
              <a:pathLst>
                <a:path w="9171" h="10811" extrusionOk="0">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4134025" y="2120225"/>
              <a:ext cx="60875" cy="60550"/>
            </a:xfrm>
            <a:custGeom>
              <a:avLst/>
              <a:gdLst/>
              <a:ahLst/>
              <a:cxnLst/>
              <a:rect l="l" t="t" r="r" b="b"/>
              <a:pathLst>
                <a:path w="2435" h="2422" extrusionOk="0">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4114500" y="2301150"/>
              <a:ext cx="60850" cy="60850"/>
            </a:xfrm>
            <a:custGeom>
              <a:avLst/>
              <a:gdLst/>
              <a:ahLst/>
              <a:cxnLst/>
              <a:rect l="l" t="t" r="r" b="b"/>
              <a:pathLst>
                <a:path w="2434" h="2434" extrusionOk="0">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3768675" y="2134000"/>
              <a:ext cx="60875" cy="60875"/>
            </a:xfrm>
            <a:custGeom>
              <a:avLst/>
              <a:gdLst/>
              <a:ahLst/>
              <a:cxnLst/>
              <a:rect l="l" t="t" r="r" b="b"/>
              <a:pathLst>
                <a:path w="2435" h="2435" extrusionOk="0">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3468650" y="2192600"/>
              <a:ext cx="60550" cy="60850"/>
            </a:xfrm>
            <a:custGeom>
              <a:avLst/>
              <a:gdLst/>
              <a:ahLst/>
              <a:cxnLst/>
              <a:rect l="l" t="t" r="r" b="b"/>
              <a:pathLst>
                <a:path w="2422" h="2434" extrusionOk="0">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3351775" y="2175950"/>
              <a:ext cx="60550" cy="60550"/>
            </a:xfrm>
            <a:custGeom>
              <a:avLst/>
              <a:gdLst/>
              <a:ahLst/>
              <a:cxnLst/>
              <a:rect l="l" t="t" r="r" b="b"/>
              <a:pathLst>
                <a:path w="2422" h="2422" extrusionOk="0">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3268225" y="2432100"/>
              <a:ext cx="60525" cy="60550"/>
            </a:xfrm>
            <a:custGeom>
              <a:avLst/>
              <a:gdLst/>
              <a:ahLst/>
              <a:cxnLst/>
              <a:rect l="l" t="t" r="r" b="b"/>
              <a:pathLst>
                <a:path w="2421" h="2422" extrusionOk="0">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34825" y="2618775"/>
              <a:ext cx="60850" cy="60550"/>
            </a:xfrm>
            <a:custGeom>
              <a:avLst/>
              <a:gdLst/>
              <a:ahLst/>
              <a:cxnLst/>
              <a:rect l="l" t="t" r="r" b="b"/>
              <a:pathLst>
                <a:path w="2434" h="2422" extrusionOk="0">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3268225" y="2759675"/>
              <a:ext cx="60525" cy="60850"/>
            </a:xfrm>
            <a:custGeom>
              <a:avLst/>
              <a:gdLst/>
              <a:ahLst/>
              <a:cxnLst/>
              <a:rect l="l" t="t" r="r" b="b"/>
              <a:pathLst>
                <a:path w="2421" h="2434" extrusionOk="0">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85075" y="2966825"/>
              <a:ext cx="60875" cy="60550"/>
            </a:xfrm>
            <a:custGeom>
              <a:avLst/>
              <a:gdLst/>
              <a:ahLst/>
              <a:cxnLst/>
              <a:rect l="l" t="t" r="r" b="b"/>
              <a:pathLst>
                <a:path w="2435" h="2422" extrusionOk="0">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4036050" y="2993100"/>
              <a:ext cx="60850" cy="60850"/>
            </a:xfrm>
            <a:custGeom>
              <a:avLst/>
              <a:gdLst/>
              <a:ahLst/>
              <a:cxnLst/>
              <a:rect l="l" t="t" r="r" b="b"/>
              <a:pathLst>
                <a:path w="2434" h="2434" extrusionOk="0">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4228800" y="2822425"/>
              <a:ext cx="60875" cy="60875"/>
            </a:xfrm>
            <a:custGeom>
              <a:avLst/>
              <a:gdLst/>
              <a:ahLst/>
              <a:cxnLst/>
              <a:rect l="l" t="t" r="r" b="b"/>
              <a:pathLst>
                <a:path w="2435" h="2435" extrusionOk="0">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4315250" y="2674175"/>
              <a:ext cx="60550" cy="60850"/>
            </a:xfrm>
            <a:custGeom>
              <a:avLst/>
              <a:gdLst/>
              <a:ahLst/>
              <a:cxnLst/>
              <a:rect l="l" t="t" r="r" b="b"/>
              <a:pathLst>
                <a:path w="2422" h="2434" extrusionOk="0">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321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45"/>
          <p:cNvSpPr/>
          <p:nvPr/>
        </p:nvSpPr>
        <p:spPr>
          <a:xfrm>
            <a:off x="3543300" y="1162050"/>
            <a:ext cx="2057400" cy="1038300"/>
          </a:xfrm>
          <a:prstGeom prst="roundRect">
            <a:avLst>
              <a:gd name="adj" fmla="val 16667"/>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5"/>
          <p:cNvSpPr/>
          <p:nvPr/>
        </p:nvSpPr>
        <p:spPr>
          <a:xfrm>
            <a:off x="6619875" y="1162050"/>
            <a:ext cx="2057400" cy="1038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5"/>
          <p:cNvSpPr/>
          <p:nvPr/>
        </p:nvSpPr>
        <p:spPr>
          <a:xfrm>
            <a:off x="466725" y="1162050"/>
            <a:ext cx="2057400" cy="1038300"/>
          </a:xfrm>
          <a:prstGeom prst="roundRect">
            <a:avLst>
              <a:gd name="adj" fmla="val 1666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 Process</a:t>
            </a:r>
            <a:endParaRPr dirty="0"/>
          </a:p>
        </p:txBody>
      </p:sp>
      <p:grpSp>
        <p:nvGrpSpPr>
          <p:cNvPr id="2316" name="Google Shape;2316;p45"/>
          <p:cNvGrpSpPr/>
          <p:nvPr/>
        </p:nvGrpSpPr>
        <p:grpSpPr>
          <a:xfrm>
            <a:off x="6629400" y="934075"/>
            <a:ext cx="2057400" cy="1081675"/>
            <a:chOff x="6629400" y="934075"/>
            <a:chExt cx="2057400" cy="1081675"/>
          </a:xfrm>
        </p:grpSpPr>
        <p:sp>
          <p:nvSpPr>
            <p:cNvPr id="2317" name="Google Shape;2317;p45"/>
            <p:cNvSpPr/>
            <p:nvPr/>
          </p:nvSpPr>
          <p:spPr>
            <a:xfrm>
              <a:off x="7379250" y="934075"/>
              <a:ext cx="519600" cy="3714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2318" name="Google Shape;2318;p45"/>
            <p:cNvSpPr txBox="1"/>
            <p:nvPr/>
          </p:nvSpPr>
          <p:spPr>
            <a:xfrm>
              <a:off x="6629400" y="13445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Analytical model</a:t>
              </a:r>
              <a:endParaRPr sz="1800" b="1">
                <a:solidFill>
                  <a:srgbClr val="000000"/>
                </a:solidFill>
                <a:latin typeface="Fira Sans Extra Condensed"/>
                <a:ea typeface="Fira Sans Extra Condensed"/>
                <a:cs typeface="Fira Sans Extra Condensed"/>
                <a:sym typeface="Fira Sans Extra Condensed"/>
              </a:endParaRPr>
            </a:p>
          </p:txBody>
        </p:sp>
        <p:sp>
          <p:nvSpPr>
            <p:cNvPr id="2319" name="Google Shape;2319;p45"/>
            <p:cNvSpPr txBox="1"/>
            <p:nvPr/>
          </p:nvSpPr>
          <p:spPr>
            <a:xfrm>
              <a:off x="6629400" y="168395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nvGrpSpPr>
          <p:cNvPr id="2320" name="Google Shape;2320;p45"/>
          <p:cNvGrpSpPr/>
          <p:nvPr/>
        </p:nvGrpSpPr>
        <p:grpSpPr>
          <a:xfrm>
            <a:off x="3543300" y="934075"/>
            <a:ext cx="2057411" cy="1083827"/>
            <a:chOff x="3543300" y="934075"/>
            <a:chExt cx="2057411" cy="1083827"/>
          </a:xfrm>
        </p:grpSpPr>
        <p:sp>
          <p:nvSpPr>
            <p:cNvPr id="2321" name="Google Shape;2321;p45"/>
            <p:cNvSpPr/>
            <p:nvPr/>
          </p:nvSpPr>
          <p:spPr>
            <a:xfrm>
              <a:off x="4302675" y="934075"/>
              <a:ext cx="519600" cy="371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2322" name="Google Shape;2322;p45"/>
            <p:cNvSpPr txBox="1"/>
            <p:nvPr/>
          </p:nvSpPr>
          <p:spPr>
            <a:xfrm>
              <a:off x="3543300" y="13445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Choose algorithm</a:t>
              </a:r>
              <a:endParaRPr sz="1800" b="1">
                <a:solidFill>
                  <a:srgbClr val="000000"/>
                </a:solidFill>
                <a:latin typeface="Fira Sans Extra Condensed"/>
                <a:ea typeface="Fira Sans Extra Condensed"/>
                <a:cs typeface="Fira Sans Extra Condensed"/>
                <a:sym typeface="Fira Sans Extra Condensed"/>
              </a:endParaRPr>
            </a:p>
          </p:txBody>
        </p:sp>
        <p:sp>
          <p:nvSpPr>
            <p:cNvPr id="2323" name="Google Shape;2323;p45"/>
            <p:cNvSpPr txBox="1"/>
            <p:nvPr/>
          </p:nvSpPr>
          <p:spPr>
            <a:xfrm>
              <a:off x="3543311" y="1686102"/>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nvGrpSpPr>
          <p:cNvPr id="2324" name="Google Shape;2324;p45"/>
          <p:cNvGrpSpPr/>
          <p:nvPr/>
        </p:nvGrpSpPr>
        <p:grpSpPr>
          <a:xfrm>
            <a:off x="457201" y="934075"/>
            <a:ext cx="2057400" cy="1083825"/>
            <a:chOff x="457201" y="934075"/>
            <a:chExt cx="2057400" cy="1083825"/>
          </a:xfrm>
        </p:grpSpPr>
        <p:sp>
          <p:nvSpPr>
            <p:cNvPr id="2325" name="Google Shape;2325;p45"/>
            <p:cNvSpPr txBox="1"/>
            <p:nvPr/>
          </p:nvSpPr>
          <p:spPr>
            <a:xfrm>
              <a:off x="457201" y="13445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Identify data</a:t>
              </a:r>
              <a:endParaRPr sz="1800" b="1">
                <a:solidFill>
                  <a:srgbClr val="000000"/>
                </a:solidFill>
                <a:latin typeface="Fira Sans Extra Condensed"/>
                <a:ea typeface="Fira Sans Extra Condensed"/>
                <a:cs typeface="Fira Sans Extra Condensed"/>
                <a:sym typeface="Fira Sans Extra Condensed"/>
              </a:endParaRPr>
            </a:p>
          </p:txBody>
        </p:sp>
        <p:sp>
          <p:nvSpPr>
            <p:cNvPr id="2326" name="Google Shape;2326;p45"/>
            <p:cNvSpPr txBox="1"/>
            <p:nvPr/>
          </p:nvSpPr>
          <p:spPr>
            <a:xfrm>
              <a:off x="457201" y="16861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sp>
          <p:nvSpPr>
            <p:cNvPr id="2327" name="Google Shape;2327;p45"/>
            <p:cNvSpPr/>
            <p:nvPr/>
          </p:nvSpPr>
          <p:spPr>
            <a:xfrm>
              <a:off x="1226100" y="934075"/>
              <a:ext cx="519600" cy="371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2328" name="Google Shape;2328;p45"/>
          <p:cNvSpPr/>
          <p:nvPr/>
        </p:nvSpPr>
        <p:spPr>
          <a:xfrm>
            <a:off x="6619875" y="3233600"/>
            <a:ext cx="2057400" cy="1038300"/>
          </a:xfrm>
          <a:prstGeom prst="roundRect">
            <a:avLst>
              <a:gd name="adj" fmla="val 1666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5"/>
          <p:cNvSpPr/>
          <p:nvPr/>
        </p:nvSpPr>
        <p:spPr>
          <a:xfrm>
            <a:off x="466725" y="3233600"/>
            <a:ext cx="2057400" cy="1038300"/>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0" name="Google Shape;2330;p45"/>
          <p:cNvGrpSpPr/>
          <p:nvPr/>
        </p:nvGrpSpPr>
        <p:grpSpPr>
          <a:xfrm>
            <a:off x="6629400" y="3005625"/>
            <a:ext cx="2057400" cy="1081675"/>
            <a:chOff x="6629400" y="3005625"/>
            <a:chExt cx="2057400" cy="1081675"/>
          </a:xfrm>
        </p:grpSpPr>
        <p:sp>
          <p:nvSpPr>
            <p:cNvPr id="2331" name="Google Shape;2331;p45"/>
            <p:cNvSpPr/>
            <p:nvPr/>
          </p:nvSpPr>
          <p:spPr>
            <a:xfrm>
              <a:off x="7379250" y="3005625"/>
              <a:ext cx="519600" cy="371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2332" name="Google Shape;2332;p45"/>
            <p:cNvSpPr txBox="1"/>
            <p:nvPr/>
          </p:nvSpPr>
          <p:spPr>
            <a:xfrm>
              <a:off x="6629400" y="341605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Run the model</a:t>
              </a:r>
              <a:endParaRPr sz="1800" b="1">
                <a:latin typeface="Fira Sans Extra Condensed"/>
                <a:ea typeface="Fira Sans Extra Condensed"/>
                <a:cs typeface="Fira Sans Extra Condensed"/>
                <a:sym typeface="Fira Sans Extra Condensed"/>
              </a:endParaRPr>
            </a:p>
          </p:txBody>
        </p:sp>
        <p:sp>
          <p:nvSpPr>
            <p:cNvPr id="2333" name="Google Shape;2333;p45"/>
            <p:cNvSpPr txBox="1"/>
            <p:nvPr/>
          </p:nvSpPr>
          <p:spPr>
            <a:xfrm>
              <a:off x="6629400" y="375550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Neptune is very far away from the Sun</a:t>
              </a:r>
              <a:endParaRPr>
                <a:latin typeface="Roboto"/>
                <a:ea typeface="Roboto"/>
                <a:cs typeface="Roboto"/>
                <a:sym typeface="Roboto"/>
              </a:endParaRPr>
            </a:p>
          </p:txBody>
        </p:sp>
      </p:grpSp>
      <p:grpSp>
        <p:nvGrpSpPr>
          <p:cNvPr id="2334" name="Google Shape;2334;p45"/>
          <p:cNvGrpSpPr/>
          <p:nvPr/>
        </p:nvGrpSpPr>
        <p:grpSpPr>
          <a:xfrm>
            <a:off x="457201" y="3005625"/>
            <a:ext cx="2057400" cy="1083825"/>
            <a:chOff x="457201" y="3005625"/>
            <a:chExt cx="2057400" cy="1083825"/>
          </a:xfrm>
        </p:grpSpPr>
        <p:sp>
          <p:nvSpPr>
            <p:cNvPr id="2335" name="Google Shape;2335;p45"/>
            <p:cNvSpPr txBox="1"/>
            <p:nvPr/>
          </p:nvSpPr>
          <p:spPr>
            <a:xfrm>
              <a:off x="457201" y="341605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Train the model</a:t>
              </a:r>
              <a:endParaRPr sz="1800" b="1">
                <a:solidFill>
                  <a:srgbClr val="000000"/>
                </a:solidFill>
                <a:latin typeface="Fira Sans Extra Condensed"/>
                <a:ea typeface="Fira Sans Extra Condensed"/>
                <a:cs typeface="Fira Sans Extra Condensed"/>
                <a:sym typeface="Fira Sans Extra Condensed"/>
              </a:endParaRPr>
            </a:p>
          </p:txBody>
        </p:sp>
        <p:sp>
          <p:nvSpPr>
            <p:cNvPr id="2336" name="Google Shape;2336;p45"/>
            <p:cNvSpPr txBox="1"/>
            <p:nvPr/>
          </p:nvSpPr>
          <p:spPr>
            <a:xfrm>
              <a:off x="457201" y="3757650"/>
              <a:ext cx="2057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sp>
          <p:nvSpPr>
            <p:cNvPr id="2337" name="Google Shape;2337;p45"/>
            <p:cNvSpPr/>
            <p:nvPr/>
          </p:nvSpPr>
          <p:spPr>
            <a:xfrm>
              <a:off x="1226100" y="3005625"/>
              <a:ext cx="519600" cy="371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2338" name="Google Shape;2338;p45"/>
          <p:cNvGrpSpPr/>
          <p:nvPr/>
        </p:nvGrpSpPr>
        <p:grpSpPr>
          <a:xfrm>
            <a:off x="3124753" y="2097067"/>
            <a:ext cx="2904005" cy="2684408"/>
            <a:chOff x="3124753" y="2097067"/>
            <a:chExt cx="2904005" cy="2684408"/>
          </a:xfrm>
        </p:grpSpPr>
        <p:sp>
          <p:nvSpPr>
            <p:cNvPr id="2339" name="Google Shape;2339;p45"/>
            <p:cNvSpPr/>
            <p:nvPr/>
          </p:nvSpPr>
          <p:spPr>
            <a:xfrm>
              <a:off x="3938625" y="4524375"/>
              <a:ext cx="1247700" cy="2571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0" name="Google Shape;2340;p45"/>
            <p:cNvGrpSpPr/>
            <p:nvPr/>
          </p:nvGrpSpPr>
          <p:grpSpPr>
            <a:xfrm>
              <a:off x="3124761" y="2266506"/>
              <a:ext cx="1173544" cy="1038290"/>
              <a:chOff x="3039603" y="2097081"/>
              <a:chExt cx="1372888" cy="1214659"/>
            </a:xfrm>
          </p:grpSpPr>
          <p:sp>
            <p:nvSpPr>
              <p:cNvPr id="2341" name="Google Shape;2341;p45"/>
              <p:cNvSpPr/>
              <p:nvPr/>
            </p:nvSpPr>
            <p:spPr>
              <a:xfrm>
                <a:off x="3039603" y="2097081"/>
                <a:ext cx="1372888" cy="1214659"/>
              </a:xfrm>
              <a:custGeom>
                <a:avLst/>
                <a:gdLst/>
                <a:ahLst/>
                <a:cxnLst/>
                <a:rect l="l" t="t" r="r" b="b"/>
                <a:pathLst>
                  <a:path w="76484" h="67669" extrusionOk="0">
                    <a:moveTo>
                      <a:pt x="0" y="1"/>
                    </a:moveTo>
                    <a:lnTo>
                      <a:pt x="0" y="67668"/>
                    </a:lnTo>
                    <a:lnTo>
                      <a:pt x="76484" y="67668"/>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5"/>
              <p:cNvSpPr/>
              <p:nvPr/>
            </p:nvSpPr>
            <p:spPr>
              <a:xfrm>
                <a:off x="3527987" y="2179974"/>
                <a:ext cx="797142" cy="317212"/>
              </a:xfrm>
              <a:custGeom>
                <a:avLst/>
                <a:gdLst/>
                <a:ahLst/>
                <a:cxnLst/>
                <a:rect l="l" t="t" r="r" b="b"/>
                <a:pathLst>
                  <a:path w="44409" h="17672" extrusionOk="0">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5"/>
              <p:cNvSpPr/>
              <p:nvPr/>
            </p:nvSpPr>
            <p:spPr>
              <a:xfrm>
                <a:off x="3557425" y="2204943"/>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5"/>
              <p:cNvSpPr/>
              <p:nvPr/>
            </p:nvSpPr>
            <p:spPr>
              <a:xfrm>
                <a:off x="3557425" y="2256746"/>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5"/>
              <p:cNvSpPr/>
              <p:nvPr/>
            </p:nvSpPr>
            <p:spPr>
              <a:xfrm>
                <a:off x="3557425" y="2310435"/>
                <a:ext cx="721303" cy="162035"/>
              </a:xfrm>
              <a:custGeom>
                <a:avLst/>
                <a:gdLst/>
                <a:ahLst/>
                <a:cxnLst/>
                <a:rect l="l" t="t" r="r" b="b"/>
                <a:pathLst>
                  <a:path w="40184" h="9027" extrusionOk="0">
                    <a:moveTo>
                      <a:pt x="1" y="0"/>
                    </a:moveTo>
                    <a:lnTo>
                      <a:pt x="1" y="9026"/>
                    </a:lnTo>
                    <a:lnTo>
                      <a:pt x="40184" y="9026"/>
                    </a:lnTo>
                    <a:lnTo>
                      <a:pt x="401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5"/>
              <p:cNvSpPr/>
              <p:nvPr/>
            </p:nvSpPr>
            <p:spPr>
              <a:xfrm>
                <a:off x="3527987" y="2544270"/>
                <a:ext cx="797142" cy="317212"/>
              </a:xfrm>
              <a:custGeom>
                <a:avLst/>
                <a:gdLst/>
                <a:ahLst/>
                <a:cxnLst/>
                <a:rect l="l" t="t" r="r" b="b"/>
                <a:pathLst>
                  <a:path w="44409" h="17672" extrusionOk="0">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5"/>
              <p:cNvSpPr/>
              <p:nvPr/>
            </p:nvSpPr>
            <p:spPr>
              <a:xfrm>
                <a:off x="3557425" y="2569005"/>
                <a:ext cx="214538" cy="33441"/>
              </a:xfrm>
              <a:custGeom>
                <a:avLst/>
                <a:gdLst/>
                <a:ahLst/>
                <a:cxnLst/>
                <a:rect l="l" t="t" r="r" b="b"/>
                <a:pathLst>
                  <a:path w="11952" h="1863"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5"/>
              <p:cNvSpPr/>
              <p:nvPr/>
            </p:nvSpPr>
            <p:spPr>
              <a:xfrm>
                <a:off x="3557425" y="2620808"/>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5"/>
              <p:cNvSpPr/>
              <p:nvPr/>
            </p:nvSpPr>
            <p:spPr>
              <a:xfrm>
                <a:off x="3557425" y="2674730"/>
                <a:ext cx="721303" cy="161801"/>
              </a:xfrm>
              <a:custGeom>
                <a:avLst/>
                <a:gdLst/>
                <a:ahLst/>
                <a:cxnLst/>
                <a:rect l="l" t="t" r="r" b="b"/>
                <a:pathLst>
                  <a:path w="40184" h="9014" extrusionOk="0">
                    <a:moveTo>
                      <a:pt x="1" y="1"/>
                    </a:moveTo>
                    <a:lnTo>
                      <a:pt x="1" y="9013"/>
                    </a:lnTo>
                    <a:lnTo>
                      <a:pt x="40184" y="9013"/>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5"/>
              <p:cNvSpPr/>
              <p:nvPr/>
            </p:nvSpPr>
            <p:spPr>
              <a:xfrm>
                <a:off x="3527987" y="2908565"/>
                <a:ext cx="797142" cy="316979"/>
              </a:xfrm>
              <a:custGeom>
                <a:avLst/>
                <a:gdLst/>
                <a:ahLst/>
                <a:cxnLst/>
                <a:rect l="l" t="t" r="r" b="b"/>
                <a:pathLst>
                  <a:path w="44409" h="17659" extrusionOk="0">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5"/>
              <p:cNvSpPr/>
              <p:nvPr/>
            </p:nvSpPr>
            <p:spPr>
              <a:xfrm>
                <a:off x="3557425" y="2933300"/>
                <a:ext cx="214538" cy="33459"/>
              </a:xfrm>
              <a:custGeom>
                <a:avLst/>
                <a:gdLst/>
                <a:ahLst/>
                <a:cxnLst/>
                <a:rect l="l" t="t" r="r" b="b"/>
                <a:pathLst>
                  <a:path w="11952" h="1864" extrusionOk="0">
                    <a:moveTo>
                      <a:pt x="1" y="0"/>
                    </a:moveTo>
                    <a:lnTo>
                      <a:pt x="1" y="1863"/>
                    </a:lnTo>
                    <a:lnTo>
                      <a:pt x="11952" y="1863"/>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5"/>
              <p:cNvSpPr/>
              <p:nvPr/>
            </p:nvSpPr>
            <p:spPr>
              <a:xfrm>
                <a:off x="3557425" y="2985104"/>
                <a:ext cx="214538" cy="16729"/>
              </a:xfrm>
              <a:custGeom>
                <a:avLst/>
                <a:gdLst/>
                <a:ahLst/>
                <a:cxnLst/>
                <a:rect l="l" t="t" r="r" b="b"/>
                <a:pathLst>
                  <a:path w="11952" h="932" extrusionOk="0">
                    <a:moveTo>
                      <a:pt x="1" y="0"/>
                    </a:moveTo>
                    <a:lnTo>
                      <a:pt x="1" y="932"/>
                    </a:lnTo>
                    <a:lnTo>
                      <a:pt x="11952" y="932"/>
                    </a:lnTo>
                    <a:lnTo>
                      <a:pt x="11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5"/>
              <p:cNvSpPr/>
              <p:nvPr/>
            </p:nvSpPr>
            <p:spPr>
              <a:xfrm>
                <a:off x="3557425" y="3038792"/>
                <a:ext cx="721303" cy="162035"/>
              </a:xfrm>
              <a:custGeom>
                <a:avLst/>
                <a:gdLst/>
                <a:ahLst/>
                <a:cxnLst/>
                <a:rect l="l" t="t" r="r" b="b"/>
                <a:pathLst>
                  <a:path w="40184" h="9027" extrusionOk="0">
                    <a:moveTo>
                      <a:pt x="1" y="1"/>
                    </a:moveTo>
                    <a:lnTo>
                      <a:pt x="1" y="9026"/>
                    </a:lnTo>
                    <a:lnTo>
                      <a:pt x="40184" y="9026"/>
                    </a:lnTo>
                    <a:lnTo>
                      <a:pt x="401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5"/>
              <p:cNvSpPr/>
              <p:nvPr/>
            </p:nvSpPr>
            <p:spPr>
              <a:xfrm>
                <a:off x="3294386" y="2851825"/>
                <a:ext cx="107395" cy="48285"/>
              </a:xfrm>
              <a:custGeom>
                <a:avLst/>
                <a:gdLst/>
                <a:ahLst/>
                <a:cxnLst/>
                <a:rect l="l" t="t" r="r" b="b"/>
                <a:pathLst>
                  <a:path w="5983" h="2690" extrusionOk="0">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5"/>
              <p:cNvSpPr/>
              <p:nvPr/>
            </p:nvSpPr>
            <p:spPr>
              <a:xfrm>
                <a:off x="3300040" y="285794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5"/>
              <p:cNvSpPr/>
              <p:nvPr/>
            </p:nvSpPr>
            <p:spPr>
              <a:xfrm>
                <a:off x="3304043" y="286194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5"/>
              <p:cNvSpPr/>
              <p:nvPr/>
            </p:nvSpPr>
            <p:spPr>
              <a:xfrm>
                <a:off x="3294386" y="2916804"/>
                <a:ext cx="107395" cy="48303"/>
              </a:xfrm>
              <a:custGeom>
                <a:avLst/>
                <a:gdLst/>
                <a:ahLst/>
                <a:cxnLst/>
                <a:rect l="l" t="t" r="r" b="b"/>
                <a:pathLst>
                  <a:path w="5983" h="2691" extrusionOk="0">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5"/>
              <p:cNvSpPr/>
              <p:nvPr/>
            </p:nvSpPr>
            <p:spPr>
              <a:xfrm>
                <a:off x="3360083" y="2922925"/>
                <a:ext cx="36062" cy="36295"/>
              </a:xfrm>
              <a:custGeom>
                <a:avLst/>
                <a:gdLst/>
                <a:ahLst/>
                <a:cxnLst/>
                <a:rect l="l" t="t" r="r" b="b"/>
                <a:pathLst>
                  <a:path w="2009" h="2022" extrusionOk="0">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5"/>
              <p:cNvSpPr/>
              <p:nvPr/>
            </p:nvSpPr>
            <p:spPr>
              <a:xfrm>
                <a:off x="3364085" y="2926928"/>
                <a:ext cx="28056" cy="28056"/>
              </a:xfrm>
              <a:custGeom>
                <a:avLst/>
                <a:gdLst/>
                <a:ahLst/>
                <a:cxnLst/>
                <a:rect l="l" t="t" r="r" b="b"/>
                <a:pathLst>
                  <a:path w="1563" h="1563" extrusionOk="0">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5"/>
              <p:cNvSpPr/>
              <p:nvPr/>
            </p:nvSpPr>
            <p:spPr>
              <a:xfrm>
                <a:off x="3294386" y="2982267"/>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5"/>
              <p:cNvSpPr/>
              <p:nvPr/>
            </p:nvSpPr>
            <p:spPr>
              <a:xfrm>
                <a:off x="3300040" y="2988406"/>
                <a:ext cx="36044" cy="36044"/>
              </a:xfrm>
              <a:custGeom>
                <a:avLst/>
                <a:gdLst/>
                <a:ahLst/>
                <a:cxnLst/>
                <a:rect l="l" t="t" r="r" b="b"/>
                <a:pathLst>
                  <a:path w="2008" h="2008" extrusionOk="0">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5"/>
              <p:cNvSpPr/>
              <p:nvPr/>
            </p:nvSpPr>
            <p:spPr>
              <a:xfrm>
                <a:off x="3304043" y="2992409"/>
                <a:ext cx="28038" cy="28038"/>
              </a:xfrm>
              <a:custGeom>
                <a:avLst/>
                <a:gdLst/>
                <a:ahLst/>
                <a:cxnLst/>
                <a:rect l="l" t="t" r="r" b="b"/>
                <a:pathLst>
                  <a:path w="1562" h="1562" extrusionOk="0">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5"/>
              <p:cNvSpPr/>
              <p:nvPr/>
            </p:nvSpPr>
            <p:spPr>
              <a:xfrm>
                <a:off x="3294386" y="3047264"/>
                <a:ext cx="107395" cy="48303"/>
              </a:xfrm>
              <a:custGeom>
                <a:avLst/>
                <a:gdLst/>
                <a:ahLst/>
                <a:cxnLst/>
                <a:rect l="l" t="t" r="r" b="b"/>
                <a:pathLst>
                  <a:path w="5983" h="2691" extrusionOk="0">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5"/>
              <p:cNvSpPr/>
              <p:nvPr/>
            </p:nvSpPr>
            <p:spPr>
              <a:xfrm>
                <a:off x="3360083" y="3053385"/>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5"/>
              <p:cNvSpPr/>
              <p:nvPr/>
            </p:nvSpPr>
            <p:spPr>
              <a:xfrm>
                <a:off x="3364085" y="3057388"/>
                <a:ext cx="28056" cy="28056"/>
              </a:xfrm>
              <a:custGeom>
                <a:avLst/>
                <a:gdLst/>
                <a:ahLst/>
                <a:cxnLst/>
                <a:rect l="l" t="t" r="r" b="b"/>
                <a:pathLst>
                  <a:path w="1563" h="1563" extrusionOk="0">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5"/>
              <p:cNvSpPr/>
              <p:nvPr/>
            </p:nvSpPr>
            <p:spPr>
              <a:xfrm>
                <a:off x="3294386" y="3112728"/>
                <a:ext cx="107395" cy="48303"/>
              </a:xfrm>
              <a:custGeom>
                <a:avLst/>
                <a:gdLst/>
                <a:ahLst/>
                <a:cxnLst/>
                <a:rect l="l" t="t" r="r" b="b"/>
                <a:pathLst>
                  <a:path w="5983" h="2691" extrusionOk="0">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5"/>
              <p:cNvSpPr/>
              <p:nvPr/>
            </p:nvSpPr>
            <p:spPr>
              <a:xfrm>
                <a:off x="3300040" y="3118616"/>
                <a:ext cx="36044" cy="36295"/>
              </a:xfrm>
              <a:custGeom>
                <a:avLst/>
                <a:gdLst/>
                <a:ahLst/>
                <a:cxnLst/>
                <a:rect l="l" t="t" r="r" b="b"/>
                <a:pathLst>
                  <a:path w="2008" h="2022" extrusionOk="0">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5"/>
              <p:cNvSpPr/>
              <p:nvPr/>
            </p:nvSpPr>
            <p:spPr>
              <a:xfrm>
                <a:off x="3304043" y="3122870"/>
                <a:ext cx="28038" cy="28038"/>
              </a:xfrm>
              <a:custGeom>
                <a:avLst/>
                <a:gdLst/>
                <a:ahLst/>
                <a:cxnLst/>
                <a:rect l="l" t="t" r="r" b="b"/>
                <a:pathLst>
                  <a:path w="1562" h="1562" extrusionOk="0">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5"/>
              <p:cNvSpPr/>
              <p:nvPr/>
            </p:nvSpPr>
            <p:spPr>
              <a:xfrm>
                <a:off x="3294386" y="3177725"/>
                <a:ext cx="107395" cy="48303"/>
              </a:xfrm>
              <a:custGeom>
                <a:avLst/>
                <a:gdLst/>
                <a:ahLst/>
                <a:cxnLst/>
                <a:rect l="l" t="t" r="r" b="b"/>
                <a:pathLst>
                  <a:path w="5983" h="2691" extrusionOk="0">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5"/>
              <p:cNvSpPr/>
              <p:nvPr/>
            </p:nvSpPr>
            <p:spPr>
              <a:xfrm>
                <a:off x="3360083" y="3183846"/>
                <a:ext cx="36062" cy="36062"/>
              </a:xfrm>
              <a:custGeom>
                <a:avLst/>
                <a:gdLst/>
                <a:ahLst/>
                <a:cxnLst/>
                <a:rect l="l" t="t" r="r" b="b"/>
                <a:pathLst>
                  <a:path w="2009" h="2009" extrusionOk="0">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5"/>
              <p:cNvSpPr/>
              <p:nvPr/>
            </p:nvSpPr>
            <p:spPr>
              <a:xfrm>
                <a:off x="3364085" y="3187849"/>
                <a:ext cx="28056" cy="28056"/>
              </a:xfrm>
              <a:custGeom>
                <a:avLst/>
                <a:gdLst/>
                <a:ahLst/>
                <a:cxnLst/>
                <a:rect l="l" t="t" r="r" b="b"/>
                <a:pathLst>
                  <a:path w="1563" h="1563" extrusionOk="0">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5"/>
              <p:cNvSpPr/>
              <p:nvPr/>
            </p:nvSpPr>
            <p:spPr>
              <a:xfrm>
                <a:off x="3126248" y="2186095"/>
                <a:ext cx="42183" cy="41931"/>
              </a:xfrm>
              <a:custGeom>
                <a:avLst/>
                <a:gdLst/>
                <a:ahLst/>
                <a:cxnLst/>
                <a:rect l="l" t="t" r="r" b="b"/>
                <a:pathLst>
                  <a:path w="2350" h="2336" extrusionOk="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5"/>
              <p:cNvSpPr/>
              <p:nvPr/>
            </p:nvSpPr>
            <p:spPr>
              <a:xfrm>
                <a:off x="3190311" y="2188680"/>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5"/>
              <p:cNvSpPr/>
              <p:nvPr/>
            </p:nvSpPr>
            <p:spPr>
              <a:xfrm>
                <a:off x="3126248" y="2272758"/>
                <a:ext cx="42183" cy="42165"/>
              </a:xfrm>
              <a:custGeom>
                <a:avLst/>
                <a:gdLst/>
                <a:ahLst/>
                <a:cxnLst/>
                <a:rect l="l" t="t" r="r" b="b"/>
                <a:pathLst>
                  <a:path w="2350" h="2349" extrusionOk="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5"/>
              <p:cNvSpPr/>
              <p:nvPr/>
            </p:nvSpPr>
            <p:spPr>
              <a:xfrm>
                <a:off x="3190311" y="2275343"/>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5"/>
              <p:cNvSpPr/>
              <p:nvPr/>
            </p:nvSpPr>
            <p:spPr>
              <a:xfrm>
                <a:off x="3126248" y="2416394"/>
                <a:ext cx="42183" cy="42183"/>
              </a:xfrm>
              <a:custGeom>
                <a:avLst/>
                <a:gdLst/>
                <a:ahLst/>
                <a:cxnLst/>
                <a:rect l="l" t="t" r="r" b="b"/>
                <a:pathLst>
                  <a:path w="2350" h="2350" extrusionOk="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5"/>
              <p:cNvSpPr/>
              <p:nvPr/>
            </p:nvSpPr>
            <p:spPr>
              <a:xfrm>
                <a:off x="3190311" y="2418996"/>
                <a:ext cx="207951" cy="36744"/>
              </a:xfrm>
              <a:custGeom>
                <a:avLst/>
                <a:gdLst/>
                <a:ahLst/>
                <a:cxnLst/>
                <a:rect l="l" t="t" r="r" b="b"/>
                <a:pathLst>
                  <a:path w="11585" h="2047" extrusionOk="0">
                    <a:moveTo>
                      <a:pt x="0" y="0"/>
                    </a:moveTo>
                    <a:lnTo>
                      <a:pt x="0" y="2047"/>
                    </a:lnTo>
                    <a:lnTo>
                      <a:pt x="11584" y="2047"/>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5"/>
              <p:cNvSpPr/>
              <p:nvPr/>
            </p:nvSpPr>
            <p:spPr>
              <a:xfrm>
                <a:off x="3126248" y="2503056"/>
                <a:ext cx="42183" cy="42183"/>
              </a:xfrm>
              <a:custGeom>
                <a:avLst/>
                <a:gdLst/>
                <a:ahLst/>
                <a:cxnLst/>
                <a:rect l="l" t="t" r="r" b="b"/>
                <a:pathLst>
                  <a:path w="2350" h="2350" extrusionOk="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5"/>
              <p:cNvSpPr/>
              <p:nvPr/>
            </p:nvSpPr>
            <p:spPr>
              <a:xfrm>
                <a:off x="3190311" y="2505659"/>
                <a:ext cx="207951" cy="36977"/>
              </a:xfrm>
              <a:custGeom>
                <a:avLst/>
                <a:gdLst/>
                <a:ahLst/>
                <a:cxnLst/>
                <a:rect l="l" t="t" r="r" b="b"/>
                <a:pathLst>
                  <a:path w="11585" h="2060" extrusionOk="0">
                    <a:moveTo>
                      <a:pt x="0" y="0"/>
                    </a:moveTo>
                    <a:lnTo>
                      <a:pt x="0" y="2060"/>
                    </a:lnTo>
                    <a:lnTo>
                      <a:pt x="11584" y="2060"/>
                    </a:lnTo>
                    <a:lnTo>
                      <a:pt x="115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5"/>
              <p:cNvSpPr/>
              <p:nvPr/>
            </p:nvSpPr>
            <p:spPr>
              <a:xfrm>
                <a:off x="3126248" y="2646710"/>
                <a:ext cx="42183" cy="42165"/>
              </a:xfrm>
              <a:custGeom>
                <a:avLst/>
                <a:gdLst/>
                <a:ahLst/>
                <a:cxnLst/>
                <a:rect l="l" t="t" r="r" b="b"/>
                <a:pathLst>
                  <a:path w="2350" h="2349" extrusionOk="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5"/>
              <p:cNvSpPr/>
              <p:nvPr/>
            </p:nvSpPr>
            <p:spPr>
              <a:xfrm>
                <a:off x="3190311" y="2649295"/>
                <a:ext cx="207951" cy="36995"/>
              </a:xfrm>
              <a:custGeom>
                <a:avLst/>
                <a:gdLst/>
                <a:ahLst/>
                <a:cxnLst/>
                <a:rect l="l" t="t" r="r" b="b"/>
                <a:pathLst>
                  <a:path w="11585" h="2061" extrusionOk="0">
                    <a:moveTo>
                      <a:pt x="0" y="1"/>
                    </a:moveTo>
                    <a:lnTo>
                      <a:pt x="0" y="2060"/>
                    </a:lnTo>
                    <a:lnTo>
                      <a:pt x="11584" y="2060"/>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5"/>
              <p:cNvSpPr/>
              <p:nvPr/>
            </p:nvSpPr>
            <p:spPr>
              <a:xfrm>
                <a:off x="3126248" y="2733373"/>
                <a:ext cx="42183" cy="42165"/>
              </a:xfrm>
              <a:custGeom>
                <a:avLst/>
                <a:gdLst/>
                <a:ahLst/>
                <a:cxnLst/>
                <a:rect l="l" t="t" r="r" b="b"/>
                <a:pathLst>
                  <a:path w="2350" h="2349" extrusionOk="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5"/>
              <p:cNvSpPr/>
              <p:nvPr/>
            </p:nvSpPr>
            <p:spPr>
              <a:xfrm>
                <a:off x="3190311" y="2736191"/>
                <a:ext cx="207951" cy="36762"/>
              </a:xfrm>
              <a:custGeom>
                <a:avLst/>
                <a:gdLst/>
                <a:ahLst/>
                <a:cxnLst/>
                <a:rect l="l" t="t" r="r" b="b"/>
                <a:pathLst>
                  <a:path w="11585" h="2048" extrusionOk="0">
                    <a:moveTo>
                      <a:pt x="0" y="1"/>
                    </a:moveTo>
                    <a:lnTo>
                      <a:pt x="0" y="2047"/>
                    </a:lnTo>
                    <a:lnTo>
                      <a:pt x="11584" y="2047"/>
                    </a:lnTo>
                    <a:lnTo>
                      <a:pt x="115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5"/>
              <p:cNvSpPr/>
              <p:nvPr/>
            </p:nvSpPr>
            <p:spPr>
              <a:xfrm>
                <a:off x="3076562" y="2367193"/>
                <a:ext cx="371386" cy="18"/>
              </a:xfrm>
              <a:custGeom>
                <a:avLst/>
                <a:gdLst/>
                <a:ahLst/>
                <a:cxnLst/>
                <a:rect l="l" t="t" r="r" b="b"/>
                <a:pathLst>
                  <a:path w="20690" h="1" fill="none" extrusionOk="0">
                    <a:moveTo>
                      <a:pt x="1" y="0"/>
                    </a:moveTo>
                    <a:lnTo>
                      <a:pt x="20689" y="0"/>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5"/>
              <p:cNvSpPr/>
              <p:nvPr/>
            </p:nvSpPr>
            <p:spPr>
              <a:xfrm>
                <a:off x="3076562" y="259607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5"/>
              <p:cNvSpPr/>
              <p:nvPr/>
            </p:nvSpPr>
            <p:spPr>
              <a:xfrm>
                <a:off x="3076562" y="2813663"/>
                <a:ext cx="371386" cy="18"/>
              </a:xfrm>
              <a:custGeom>
                <a:avLst/>
                <a:gdLst/>
                <a:ahLst/>
                <a:cxnLst/>
                <a:rect l="l" t="t" r="r" b="b"/>
                <a:pathLst>
                  <a:path w="20690" h="1" fill="none" extrusionOk="0">
                    <a:moveTo>
                      <a:pt x="1" y="1"/>
                    </a:moveTo>
                    <a:lnTo>
                      <a:pt x="20689" y="1"/>
                    </a:lnTo>
                  </a:path>
                </a:pathLst>
              </a:custGeom>
              <a:noFill/>
              <a:ln w="55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5"/>
              <p:cNvSpPr/>
              <p:nvPr/>
            </p:nvSpPr>
            <p:spPr>
              <a:xfrm>
                <a:off x="3128133" y="2857461"/>
                <a:ext cx="134248" cy="36995"/>
              </a:xfrm>
              <a:custGeom>
                <a:avLst/>
                <a:gdLst/>
                <a:ahLst/>
                <a:cxnLst/>
                <a:rect l="l" t="t" r="r" b="b"/>
                <a:pathLst>
                  <a:path w="7479" h="2061" extrusionOk="0">
                    <a:moveTo>
                      <a:pt x="1" y="1"/>
                    </a:moveTo>
                    <a:lnTo>
                      <a:pt x="1" y="2061"/>
                    </a:lnTo>
                    <a:lnTo>
                      <a:pt x="7479" y="2061"/>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5"/>
              <p:cNvSpPr/>
              <p:nvPr/>
            </p:nvSpPr>
            <p:spPr>
              <a:xfrm>
                <a:off x="3128133" y="2922691"/>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5"/>
              <p:cNvSpPr/>
              <p:nvPr/>
            </p:nvSpPr>
            <p:spPr>
              <a:xfrm>
                <a:off x="3128133" y="2987688"/>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5"/>
              <p:cNvSpPr/>
              <p:nvPr/>
            </p:nvSpPr>
            <p:spPr>
              <a:xfrm>
                <a:off x="3128133" y="3052685"/>
                <a:ext cx="134248" cy="36995"/>
              </a:xfrm>
              <a:custGeom>
                <a:avLst/>
                <a:gdLst/>
                <a:ahLst/>
                <a:cxnLst/>
                <a:rect l="l" t="t" r="r" b="b"/>
                <a:pathLst>
                  <a:path w="7479" h="2061" extrusionOk="0">
                    <a:moveTo>
                      <a:pt x="1" y="1"/>
                    </a:moveTo>
                    <a:lnTo>
                      <a:pt x="1" y="2060"/>
                    </a:lnTo>
                    <a:lnTo>
                      <a:pt x="7479" y="2060"/>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5"/>
              <p:cNvSpPr/>
              <p:nvPr/>
            </p:nvSpPr>
            <p:spPr>
              <a:xfrm>
                <a:off x="3128133" y="3117916"/>
                <a:ext cx="134248" cy="36762"/>
              </a:xfrm>
              <a:custGeom>
                <a:avLst/>
                <a:gdLst/>
                <a:ahLst/>
                <a:cxnLst/>
                <a:rect l="l" t="t" r="r" b="b"/>
                <a:pathLst>
                  <a:path w="7479" h="2048" extrusionOk="0">
                    <a:moveTo>
                      <a:pt x="1" y="1"/>
                    </a:moveTo>
                    <a:lnTo>
                      <a:pt x="1" y="2047"/>
                    </a:lnTo>
                    <a:lnTo>
                      <a:pt x="7479" y="2047"/>
                    </a:lnTo>
                    <a:lnTo>
                      <a:pt x="74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5"/>
              <p:cNvSpPr/>
              <p:nvPr/>
            </p:nvSpPr>
            <p:spPr>
              <a:xfrm>
                <a:off x="3128133" y="3182913"/>
                <a:ext cx="134248" cy="36744"/>
              </a:xfrm>
              <a:custGeom>
                <a:avLst/>
                <a:gdLst/>
                <a:ahLst/>
                <a:cxnLst/>
                <a:rect l="l" t="t" r="r" b="b"/>
                <a:pathLst>
                  <a:path w="7479" h="2047" extrusionOk="0">
                    <a:moveTo>
                      <a:pt x="1" y="0"/>
                    </a:moveTo>
                    <a:lnTo>
                      <a:pt x="1" y="2047"/>
                    </a:lnTo>
                    <a:lnTo>
                      <a:pt x="7479" y="2047"/>
                    </a:lnTo>
                    <a:lnTo>
                      <a:pt x="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45"/>
            <p:cNvGrpSpPr/>
            <p:nvPr/>
          </p:nvGrpSpPr>
          <p:grpSpPr>
            <a:xfrm>
              <a:off x="4962121" y="2452285"/>
              <a:ext cx="1066388" cy="666717"/>
              <a:chOff x="5097171" y="2413221"/>
              <a:chExt cx="931587" cy="582388"/>
            </a:xfrm>
          </p:grpSpPr>
          <p:sp>
            <p:nvSpPr>
              <p:cNvPr id="2394" name="Google Shape;2394;p45"/>
              <p:cNvSpPr/>
              <p:nvPr/>
            </p:nvSpPr>
            <p:spPr>
              <a:xfrm>
                <a:off x="5097171" y="2465743"/>
                <a:ext cx="931587" cy="529866"/>
              </a:xfrm>
              <a:custGeom>
                <a:avLst/>
                <a:gdLst/>
                <a:ahLst/>
                <a:cxnLst/>
                <a:rect l="l" t="t" r="r" b="b"/>
                <a:pathLst>
                  <a:path w="51899" h="29519" extrusionOk="0">
                    <a:moveTo>
                      <a:pt x="0" y="1"/>
                    </a:moveTo>
                    <a:lnTo>
                      <a:pt x="0" y="29518"/>
                    </a:lnTo>
                    <a:lnTo>
                      <a:pt x="51899" y="29518"/>
                    </a:lnTo>
                    <a:lnTo>
                      <a:pt x="518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5"/>
              <p:cNvSpPr/>
              <p:nvPr/>
            </p:nvSpPr>
            <p:spPr>
              <a:xfrm>
                <a:off x="5097171" y="2465743"/>
                <a:ext cx="931587" cy="529866"/>
              </a:xfrm>
              <a:custGeom>
                <a:avLst/>
                <a:gdLst/>
                <a:ahLst/>
                <a:cxnLst/>
                <a:rect l="l" t="t" r="r" b="b"/>
                <a:pathLst>
                  <a:path w="51899" h="29519" fill="none" extrusionOk="0">
                    <a:moveTo>
                      <a:pt x="51899" y="29518"/>
                    </a:moveTo>
                    <a:lnTo>
                      <a:pt x="0" y="29518"/>
                    </a:lnTo>
                    <a:lnTo>
                      <a:pt x="0" y="1"/>
                    </a:lnTo>
                    <a:lnTo>
                      <a:pt x="51899" y="1"/>
                    </a:lnTo>
                    <a:lnTo>
                      <a:pt x="51899" y="295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5"/>
              <p:cNvSpPr/>
              <p:nvPr/>
            </p:nvSpPr>
            <p:spPr>
              <a:xfrm>
                <a:off x="5097171" y="2865364"/>
                <a:ext cx="931587" cy="130245"/>
              </a:xfrm>
              <a:custGeom>
                <a:avLst/>
                <a:gdLst/>
                <a:ahLst/>
                <a:cxnLst/>
                <a:rect l="l" t="t" r="r" b="b"/>
                <a:pathLst>
                  <a:path w="51899" h="7256" extrusionOk="0">
                    <a:moveTo>
                      <a:pt x="0" y="0"/>
                    </a:moveTo>
                    <a:lnTo>
                      <a:pt x="0" y="7255"/>
                    </a:lnTo>
                    <a:lnTo>
                      <a:pt x="51899" y="7255"/>
                    </a:lnTo>
                    <a:lnTo>
                      <a:pt x="518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5"/>
              <p:cNvSpPr/>
              <p:nvPr/>
            </p:nvSpPr>
            <p:spPr>
              <a:xfrm>
                <a:off x="5125658" y="2917885"/>
                <a:ext cx="745338" cy="24968"/>
              </a:xfrm>
              <a:custGeom>
                <a:avLst/>
                <a:gdLst/>
                <a:ahLst/>
                <a:cxnLst/>
                <a:rect l="l" t="t" r="r" b="b"/>
                <a:pathLst>
                  <a:path w="41523" h="1391" extrusionOk="0">
                    <a:moveTo>
                      <a:pt x="1" y="0"/>
                    </a:moveTo>
                    <a:lnTo>
                      <a:pt x="1" y="1391"/>
                    </a:lnTo>
                    <a:lnTo>
                      <a:pt x="41522" y="1391"/>
                    </a:lnTo>
                    <a:lnTo>
                      <a:pt x="415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5"/>
              <p:cNvSpPr/>
              <p:nvPr/>
            </p:nvSpPr>
            <p:spPr>
              <a:xfrm>
                <a:off x="5125658" y="2917885"/>
                <a:ext cx="372552" cy="24968"/>
              </a:xfrm>
              <a:custGeom>
                <a:avLst/>
                <a:gdLst/>
                <a:ahLst/>
                <a:cxnLst/>
                <a:rect l="l" t="t" r="r" b="b"/>
                <a:pathLst>
                  <a:path w="20755" h="1391" extrusionOk="0">
                    <a:moveTo>
                      <a:pt x="1" y="0"/>
                    </a:moveTo>
                    <a:lnTo>
                      <a:pt x="1" y="1391"/>
                    </a:lnTo>
                    <a:lnTo>
                      <a:pt x="20755" y="1391"/>
                    </a:lnTo>
                    <a:lnTo>
                      <a:pt x="20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5"/>
              <p:cNvSpPr/>
              <p:nvPr/>
            </p:nvSpPr>
            <p:spPr>
              <a:xfrm>
                <a:off x="5956689" y="2917885"/>
                <a:ext cx="11093" cy="6139"/>
              </a:xfrm>
              <a:custGeom>
                <a:avLst/>
                <a:gdLst/>
                <a:ahLst/>
                <a:cxnLst/>
                <a:rect l="l" t="t" r="r" b="b"/>
                <a:pathLst>
                  <a:path w="618" h="342" extrusionOk="0">
                    <a:moveTo>
                      <a:pt x="1" y="0"/>
                    </a:moveTo>
                    <a:lnTo>
                      <a:pt x="1" y="341"/>
                    </a:lnTo>
                    <a:lnTo>
                      <a:pt x="171" y="341"/>
                    </a:lnTo>
                    <a:lnTo>
                      <a:pt x="171" y="184"/>
                    </a:lnTo>
                    <a:lnTo>
                      <a:pt x="617" y="184"/>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5"/>
              <p:cNvSpPr/>
              <p:nvPr/>
            </p:nvSpPr>
            <p:spPr>
              <a:xfrm>
                <a:off x="5989196" y="2917885"/>
                <a:ext cx="11075" cy="6139"/>
              </a:xfrm>
              <a:custGeom>
                <a:avLst/>
                <a:gdLst/>
                <a:ahLst/>
                <a:cxnLst/>
                <a:rect l="l" t="t" r="r" b="b"/>
                <a:pathLst>
                  <a:path w="617" h="342" extrusionOk="0">
                    <a:moveTo>
                      <a:pt x="0" y="0"/>
                    </a:moveTo>
                    <a:lnTo>
                      <a:pt x="0" y="184"/>
                    </a:lnTo>
                    <a:lnTo>
                      <a:pt x="446" y="184"/>
                    </a:lnTo>
                    <a:lnTo>
                      <a:pt x="446" y="341"/>
                    </a:lnTo>
                    <a:lnTo>
                      <a:pt x="617" y="341"/>
                    </a:lnTo>
                    <a:lnTo>
                      <a:pt x="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5"/>
              <p:cNvSpPr/>
              <p:nvPr/>
            </p:nvSpPr>
            <p:spPr>
              <a:xfrm>
                <a:off x="5989196" y="2936948"/>
                <a:ext cx="11075" cy="5906"/>
              </a:xfrm>
              <a:custGeom>
                <a:avLst/>
                <a:gdLst/>
                <a:ahLst/>
                <a:cxnLst/>
                <a:rect l="l" t="t" r="r" b="b"/>
                <a:pathLst>
                  <a:path w="617" h="329" extrusionOk="0">
                    <a:moveTo>
                      <a:pt x="446" y="1"/>
                    </a:moveTo>
                    <a:lnTo>
                      <a:pt x="446" y="158"/>
                    </a:lnTo>
                    <a:lnTo>
                      <a:pt x="0" y="158"/>
                    </a:lnTo>
                    <a:lnTo>
                      <a:pt x="0" y="329"/>
                    </a:lnTo>
                    <a:lnTo>
                      <a:pt x="617" y="329"/>
                    </a:lnTo>
                    <a:lnTo>
                      <a:pt x="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5"/>
              <p:cNvSpPr/>
              <p:nvPr/>
            </p:nvSpPr>
            <p:spPr>
              <a:xfrm>
                <a:off x="5956689" y="2936948"/>
                <a:ext cx="11093" cy="5906"/>
              </a:xfrm>
              <a:custGeom>
                <a:avLst/>
                <a:gdLst/>
                <a:ahLst/>
                <a:cxnLst/>
                <a:rect l="l" t="t" r="r" b="b"/>
                <a:pathLst>
                  <a:path w="618" h="329" extrusionOk="0">
                    <a:moveTo>
                      <a:pt x="1" y="1"/>
                    </a:moveTo>
                    <a:lnTo>
                      <a:pt x="1" y="329"/>
                    </a:lnTo>
                    <a:lnTo>
                      <a:pt x="617" y="329"/>
                    </a:lnTo>
                    <a:lnTo>
                      <a:pt x="617" y="158"/>
                    </a:lnTo>
                    <a:lnTo>
                      <a:pt x="171" y="158"/>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5890292" y="2917885"/>
                <a:ext cx="47101" cy="24968"/>
              </a:xfrm>
              <a:custGeom>
                <a:avLst/>
                <a:gdLst/>
                <a:ahLst/>
                <a:cxnLst/>
                <a:rect l="l" t="t" r="r" b="b"/>
                <a:pathLst>
                  <a:path w="2624" h="1391" extrusionOk="0">
                    <a:moveTo>
                      <a:pt x="0" y="0"/>
                    </a:moveTo>
                    <a:lnTo>
                      <a:pt x="0" y="1391"/>
                    </a:lnTo>
                    <a:lnTo>
                      <a:pt x="2624" y="1391"/>
                    </a:lnTo>
                    <a:lnTo>
                      <a:pt x="2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5907237" y="2922121"/>
                <a:ext cx="15796" cy="16729"/>
              </a:xfrm>
              <a:custGeom>
                <a:avLst/>
                <a:gdLst/>
                <a:ahLst/>
                <a:cxnLst/>
                <a:rect l="l" t="t" r="r" b="b"/>
                <a:pathLst>
                  <a:path w="880" h="932" extrusionOk="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5097171" y="2413221"/>
                <a:ext cx="931587" cy="52540"/>
              </a:xfrm>
              <a:custGeom>
                <a:avLst/>
                <a:gdLst/>
                <a:ahLst/>
                <a:cxnLst/>
                <a:rect l="l" t="t" r="r" b="b"/>
                <a:pathLst>
                  <a:path w="51899" h="2927" extrusionOk="0">
                    <a:moveTo>
                      <a:pt x="0" y="1"/>
                    </a:moveTo>
                    <a:lnTo>
                      <a:pt x="0" y="2927"/>
                    </a:lnTo>
                    <a:lnTo>
                      <a:pt x="51899" y="2927"/>
                    </a:lnTo>
                    <a:lnTo>
                      <a:pt x="518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5343966" y="2582777"/>
                <a:ext cx="438016" cy="207484"/>
              </a:xfrm>
              <a:custGeom>
                <a:avLst/>
                <a:gdLst/>
                <a:ahLst/>
                <a:cxnLst/>
                <a:rect l="l" t="t" r="r" b="b"/>
                <a:pathLst>
                  <a:path w="24402" h="11559" extrusionOk="0">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5343966" y="2582777"/>
                <a:ext cx="438016" cy="207484"/>
              </a:xfrm>
              <a:custGeom>
                <a:avLst/>
                <a:gdLst/>
                <a:ahLst/>
                <a:cxnLst/>
                <a:rect l="l" t="t" r="r" b="b"/>
                <a:pathLst>
                  <a:path w="24402" h="11559" fill="none" extrusionOk="0">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5595463" y="2603024"/>
                <a:ext cx="162268" cy="163453"/>
              </a:xfrm>
              <a:custGeom>
                <a:avLst/>
                <a:gdLst/>
                <a:ahLst/>
                <a:cxnLst/>
                <a:rect l="l" t="t" r="r" b="b"/>
                <a:pathLst>
                  <a:path w="9040" h="9106" extrusionOk="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5595463" y="2603024"/>
                <a:ext cx="162268" cy="163453"/>
              </a:xfrm>
              <a:custGeom>
                <a:avLst/>
                <a:gdLst/>
                <a:ahLst/>
                <a:cxnLst/>
                <a:rect l="l" t="t" r="r" b="b"/>
                <a:pathLst>
                  <a:path w="9040" h="9106" fill="none" extrusionOk="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5354556" y="2592667"/>
                <a:ext cx="163686" cy="165104"/>
              </a:xfrm>
              <a:custGeom>
                <a:avLst/>
                <a:gdLst/>
                <a:ahLst/>
                <a:cxnLst/>
                <a:rect l="l" t="t" r="r" b="b"/>
                <a:pathLst>
                  <a:path w="9119" h="9198" extrusionOk="0">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5354556" y="2592667"/>
                <a:ext cx="163686" cy="165104"/>
              </a:xfrm>
              <a:custGeom>
                <a:avLst/>
                <a:gdLst/>
                <a:ahLst/>
                <a:cxnLst/>
                <a:rect l="l" t="t" r="r" b="b"/>
                <a:pathLst>
                  <a:path w="9119" h="9198" fill="none" extrusionOk="0">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5392933" y="2630811"/>
                <a:ext cx="150726" cy="151911"/>
              </a:xfrm>
              <a:custGeom>
                <a:avLst/>
                <a:gdLst/>
                <a:ahLst/>
                <a:cxnLst/>
                <a:rect l="l" t="t" r="r" b="b"/>
                <a:pathLst>
                  <a:path w="8397" h="8463" extrusionOk="0">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5392933" y="2630811"/>
                <a:ext cx="150726" cy="151911"/>
              </a:xfrm>
              <a:custGeom>
                <a:avLst/>
                <a:gdLst/>
                <a:ahLst/>
                <a:cxnLst/>
                <a:rect l="l" t="t" r="r" b="b"/>
                <a:pathLst>
                  <a:path w="8397" h="8463" fill="none" extrusionOk="0">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5640428" y="2647774"/>
                <a:ext cx="136833" cy="138251"/>
              </a:xfrm>
              <a:custGeom>
                <a:avLst/>
                <a:gdLst/>
                <a:ahLst/>
                <a:cxnLst/>
                <a:rect l="l" t="t" r="r" b="b"/>
                <a:pathLst>
                  <a:path w="7623" h="7702" extrusionOk="0">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5640428" y="2647774"/>
                <a:ext cx="136833" cy="138251"/>
              </a:xfrm>
              <a:custGeom>
                <a:avLst/>
                <a:gdLst/>
                <a:ahLst/>
                <a:cxnLst/>
                <a:rect l="l" t="t" r="r" b="b"/>
                <a:pathLst>
                  <a:path w="7623" h="7702" fill="none" extrusionOk="0">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5343966" y="2582777"/>
                <a:ext cx="438016" cy="207484"/>
              </a:xfrm>
              <a:custGeom>
                <a:avLst/>
                <a:gdLst/>
                <a:ahLst/>
                <a:cxnLst/>
                <a:rect l="l" t="t" r="r" b="b"/>
                <a:pathLst>
                  <a:path w="24402" h="11559" extrusionOk="0">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45"/>
            <p:cNvGrpSpPr/>
            <p:nvPr/>
          </p:nvGrpSpPr>
          <p:grpSpPr>
            <a:xfrm>
              <a:off x="3124753" y="2097067"/>
              <a:ext cx="2904005" cy="2628275"/>
              <a:chOff x="735516" y="1544617"/>
              <a:chExt cx="2904005" cy="2628275"/>
            </a:xfrm>
          </p:grpSpPr>
          <p:sp>
            <p:nvSpPr>
              <p:cNvPr id="2418" name="Google Shape;2418;p45"/>
              <p:cNvSpPr/>
              <p:nvPr/>
            </p:nvSpPr>
            <p:spPr>
              <a:xfrm>
                <a:off x="1961914" y="2680601"/>
                <a:ext cx="305922" cy="16514"/>
              </a:xfrm>
              <a:custGeom>
                <a:avLst/>
                <a:gdLst/>
                <a:ahLst/>
                <a:cxnLst/>
                <a:rect l="l" t="t" r="r" b="b"/>
                <a:pathLst>
                  <a:path w="17043" h="920" extrusionOk="0">
                    <a:moveTo>
                      <a:pt x="1" y="1"/>
                    </a:moveTo>
                    <a:lnTo>
                      <a:pt x="1" y="919"/>
                    </a:lnTo>
                    <a:lnTo>
                      <a:pt x="17042" y="919"/>
                    </a:lnTo>
                    <a:lnTo>
                      <a:pt x="17042"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2274872" y="2680601"/>
                <a:ext cx="97738" cy="16514"/>
              </a:xfrm>
              <a:custGeom>
                <a:avLst/>
                <a:gdLst/>
                <a:ahLst/>
                <a:cxnLst/>
                <a:rect l="l" t="t" r="r" b="b"/>
                <a:pathLst>
                  <a:path w="5445" h="920" extrusionOk="0">
                    <a:moveTo>
                      <a:pt x="1" y="1"/>
                    </a:moveTo>
                    <a:lnTo>
                      <a:pt x="1" y="919"/>
                    </a:lnTo>
                    <a:lnTo>
                      <a:pt x="5445" y="919"/>
                    </a:lnTo>
                    <a:lnTo>
                      <a:pt x="5445"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2379664" y="2680601"/>
                <a:ext cx="115167" cy="16514"/>
              </a:xfrm>
              <a:custGeom>
                <a:avLst/>
                <a:gdLst/>
                <a:ahLst/>
                <a:cxnLst/>
                <a:rect l="l" t="t" r="r" b="b"/>
                <a:pathLst>
                  <a:path w="6416" h="920" extrusionOk="0">
                    <a:moveTo>
                      <a:pt x="1" y="1"/>
                    </a:moveTo>
                    <a:lnTo>
                      <a:pt x="1" y="919"/>
                    </a:lnTo>
                    <a:lnTo>
                      <a:pt x="6416" y="919"/>
                    </a:lnTo>
                    <a:lnTo>
                      <a:pt x="6416" y="1"/>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1896683" y="2717111"/>
                <a:ext cx="254818" cy="16496"/>
              </a:xfrm>
              <a:custGeom>
                <a:avLst/>
                <a:gdLst/>
                <a:ahLst/>
                <a:cxnLst/>
                <a:rect l="l" t="t" r="r" b="b"/>
                <a:pathLst>
                  <a:path w="14196" h="919" extrusionOk="0">
                    <a:moveTo>
                      <a:pt x="1" y="0"/>
                    </a:moveTo>
                    <a:lnTo>
                      <a:pt x="1" y="919"/>
                    </a:lnTo>
                    <a:lnTo>
                      <a:pt x="14195" y="919"/>
                    </a:lnTo>
                    <a:lnTo>
                      <a:pt x="14195" y="0"/>
                    </a:lnTo>
                    <a:close/>
                  </a:path>
                </a:pathLst>
              </a:custGeom>
              <a:solidFill>
                <a:srgbClr val="393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2159723" y="2717111"/>
                <a:ext cx="83378" cy="16496"/>
              </a:xfrm>
              <a:custGeom>
                <a:avLst/>
                <a:gdLst/>
                <a:ahLst/>
                <a:cxnLst/>
                <a:rect l="l" t="t" r="r" b="b"/>
                <a:pathLst>
                  <a:path w="4645" h="919" extrusionOk="0">
                    <a:moveTo>
                      <a:pt x="0" y="0"/>
                    </a:moveTo>
                    <a:lnTo>
                      <a:pt x="0" y="919"/>
                    </a:lnTo>
                    <a:lnTo>
                      <a:pt x="4645" y="919"/>
                    </a:lnTo>
                    <a:lnTo>
                      <a:pt x="4645" y="0"/>
                    </a:lnTo>
                    <a:close/>
                  </a:path>
                </a:pathLst>
              </a:custGeom>
              <a:solidFill>
                <a:srgbClr val="E7C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2050928" y="4038428"/>
                <a:ext cx="116119" cy="75139"/>
              </a:xfrm>
              <a:custGeom>
                <a:avLst/>
                <a:gdLst/>
                <a:ahLst/>
                <a:cxnLst/>
                <a:rect l="l" t="t" r="r" b="b"/>
                <a:pathLst>
                  <a:path w="6469" h="4186" extrusionOk="0">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2212711" y="4039128"/>
                <a:ext cx="116101" cy="75139"/>
              </a:xfrm>
              <a:custGeom>
                <a:avLst/>
                <a:gdLst/>
                <a:ahLst/>
                <a:cxnLst/>
                <a:rect l="l" t="t" r="r" b="b"/>
                <a:pathLst>
                  <a:path w="6468" h="4186" extrusionOk="0">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735516" y="2825188"/>
                <a:ext cx="2904005" cy="59845"/>
              </a:xfrm>
              <a:custGeom>
                <a:avLst/>
                <a:gdLst/>
                <a:ahLst/>
                <a:cxnLst/>
                <a:rect l="l" t="t" r="r" b="b"/>
                <a:pathLst>
                  <a:path w="161783" h="3334" extrusionOk="0">
                    <a:moveTo>
                      <a:pt x="0" y="1"/>
                    </a:moveTo>
                    <a:lnTo>
                      <a:pt x="0" y="3333"/>
                    </a:lnTo>
                    <a:lnTo>
                      <a:pt x="161783" y="3333"/>
                    </a:lnTo>
                    <a:lnTo>
                      <a:pt x="1617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2005245" y="4066448"/>
                <a:ext cx="86914" cy="47585"/>
              </a:xfrm>
              <a:custGeom>
                <a:avLst/>
                <a:gdLst/>
                <a:ahLst/>
                <a:cxnLst/>
                <a:rect l="l" t="t" r="r" b="b"/>
                <a:pathLst>
                  <a:path w="4842" h="2651" extrusionOk="0">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1903900" y="3163581"/>
                <a:ext cx="191688" cy="904770"/>
              </a:xfrm>
              <a:custGeom>
                <a:avLst/>
                <a:gdLst/>
                <a:ahLst/>
                <a:cxnLst/>
                <a:rect l="l" t="t" r="r" b="b"/>
                <a:pathLst>
                  <a:path w="10679" h="50405" extrusionOk="0">
                    <a:moveTo>
                      <a:pt x="0" y="1"/>
                    </a:moveTo>
                    <a:lnTo>
                      <a:pt x="4723" y="50404"/>
                    </a:lnTo>
                    <a:lnTo>
                      <a:pt x="10679"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2267477" y="4066448"/>
                <a:ext cx="86914" cy="47585"/>
              </a:xfrm>
              <a:custGeom>
                <a:avLst/>
                <a:gdLst/>
                <a:ahLst/>
                <a:cxnLst/>
                <a:rect l="l" t="t" r="r" b="b"/>
                <a:pathLst>
                  <a:path w="4842" h="2651" extrusionOk="0">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2260423" y="3163581"/>
                <a:ext cx="191688" cy="904770"/>
              </a:xfrm>
              <a:custGeom>
                <a:avLst/>
                <a:gdLst/>
                <a:ahLst/>
                <a:cxnLst/>
                <a:rect l="l" t="t" r="r" b="b"/>
                <a:pathLst>
                  <a:path w="10679" h="50405" extrusionOk="0">
                    <a:moveTo>
                      <a:pt x="0" y="1"/>
                    </a:moveTo>
                    <a:lnTo>
                      <a:pt x="0" y="50404"/>
                    </a:lnTo>
                    <a:lnTo>
                      <a:pt x="5956" y="50404"/>
                    </a:lnTo>
                    <a:lnTo>
                      <a:pt x="10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1640950" y="2743246"/>
                <a:ext cx="66415" cy="99622"/>
              </a:xfrm>
              <a:custGeom>
                <a:avLst/>
                <a:gdLst/>
                <a:ahLst/>
                <a:cxnLst/>
                <a:rect l="l" t="t" r="r" b="b"/>
                <a:pathLst>
                  <a:path w="3700" h="5550" extrusionOk="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1640716" y="2524005"/>
                <a:ext cx="235019" cy="385045"/>
              </a:xfrm>
              <a:custGeom>
                <a:avLst/>
                <a:gdLst/>
                <a:ahLst/>
                <a:cxnLst/>
                <a:rect l="l" t="t" r="r" b="b"/>
                <a:pathLst>
                  <a:path w="13093" h="21451" extrusionOk="0">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2667672" y="2743246"/>
                <a:ext cx="66415" cy="99622"/>
              </a:xfrm>
              <a:custGeom>
                <a:avLst/>
                <a:gdLst/>
                <a:ahLst/>
                <a:cxnLst/>
                <a:rect l="l" t="t" r="r" b="b"/>
                <a:pathLst>
                  <a:path w="3700" h="5550" extrusionOk="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2499301" y="2524005"/>
                <a:ext cx="235019" cy="385045"/>
              </a:xfrm>
              <a:custGeom>
                <a:avLst/>
                <a:gdLst/>
                <a:ahLst/>
                <a:cxnLst/>
                <a:rect l="l" t="t" r="r" b="b"/>
                <a:pathLst>
                  <a:path w="13093" h="21451" extrusionOk="0">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1896683" y="3002516"/>
                <a:ext cx="581670" cy="312276"/>
              </a:xfrm>
              <a:custGeom>
                <a:avLst/>
                <a:gdLst/>
                <a:ahLst/>
                <a:cxnLst/>
                <a:rect l="l" t="t" r="r" b="b"/>
                <a:pathLst>
                  <a:path w="32405" h="17397" extrusionOk="0">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1715604" y="2185378"/>
                <a:ext cx="943829" cy="944080"/>
              </a:xfrm>
              <a:custGeom>
                <a:avLst/>
                <a:gdLst/>
                <a:ahLst/>
                <a:cxnLst/>
                <a:rect l="l" t="t" r="r" b="b"/>
                <a:pathLst>
                  <a:path w="52581" h="52595" extrusionOk="0">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1737269" y="3217521"/>
                <a:ext cx="900498" cy="138484"/>
              </a:xfrm>
              <a:custGeom>
                <a:avLst/>
                <a:gdLst/>
                <a:ahLst/>
                <a:cxnLst/>
                <a:rect l="l" t="t" r="r" b="b"/>
                <a:pathLst>
                  <a:path w="50167" h="7715" extrusionOk="0">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1845813" y="2327380"/>
                <a:ext cx="683159" cy="855766"/>
              </a:xfrm>
              <a:custGeom>
                <a:avLst/>
                <a:gdLst/>
                <a:ahLst/>
                <a:cxnLst/>
                <a:rect l="l" t="t" r="r" b="b"/>
                <a:pathLst>
                  <a:path w="38059" h="47675" extrusionOk="0">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2064354" y="2534129"/>
                <a:ext cx="246328" cy="126942"/>
              </a:xfrm>
              <a:custGeom>
                <a:avLst/>
                <a:gdLst/>
                <a:ahLst/>
                <a:cxnLst/>
                <a:rect l="l" t="t" r="r" b="b"/>
                <a:pathLst>
                  <a:path w="13723" h="7072" extrusionOk="0">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165143" y="3497038"/>
                <a:ext cx="44749" cy="533869"/>
              </a:xfrm>
              <a:custGeom>
                <a:avLst/>
                <a:gdLst/>
                <a:ahLst/>
                <a:cxnLst/>
                <a:rect l="l" t="t" r="r" b="b"/>
                <a:pathLst>
                  <a:path w="2493" h="29742" extrusionOk="0">
                    <a:moveTo>
                      <a:pt x="0" y="0"/>
                    </a:moveTo>
                    <a:lnTo>
                      <a:pt x="0" y="29741"/>
                    </a:lnTo>
                    <a:lnTo>
                      <a:pt x="2493" y="29741"/>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131469" y="2564033"/>
                <a:ext cx="112098" cy="955389"/>
              </a:xfrm>
              <a:custGeom>
                <a:avLst/>
                <a:gdLst/>
                <a:ahLst/>
                <a:cxnLst/>
                <a:rect l="l" t="t" r="r" b="b"/>
                <a:pathLst>
                  <a:path w="6245" h="53225" extrusionOk="0">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1780583" y="3354102"/>
                <a:ext cx="813871" cy="74654"/>
              </a:xfrm>
              <a:custGeom>
                <a:avLst/>
                <a:gdLst/>
                <a:ahLst/>
                <a:cxnLst/>
                <a:rect l="l" t="t" r="r" b="b"/>
                <a:pathLst>
                  <a:path w="45341" h="4159" extrusionOk="0">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847931" y="4030889"/>
                <a:ext cx="89517" cy="89732"/>
              </a:xfrm>
              <a:custGeom>
                <a:avLst/>
                <a:gdLst/>
                <a:ahLst/>
                <a:cxnLst/>
                <a:rect l="l" t="t" r="r" b="b"/>
                <a:pathLst>
                  <a:path w="4987" h="4999" extrusionOk="0">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1870315" y="4053255"/>
                <a:ext cx="44749" cy="45001"/>
              </a:xfrm>
              <a:custGeom>
                <a:avLst/>
                <a:gdLst/>
                <a:ahLst/>
                <a:cxnLst/>
                <a:rect l="l" t="t" r="r" b="b"/>
                <a:pathLst>
                  <a:path w="2493" h="2507" extrusionOk="0">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1855237" y="3966359"/>
                <a:ext cx="313694" cy="64548"/>
              </a:xfrm>
              <a:custGeom>
                <a:avLst/>
                <a:gdLst/>
                <a:ahLst/>
                <a:cxnLst/>
                <a:rect l="l" t="t" r="r" b="b"/>
                <a:pathLst>
                  <a:path w="17476" h="3596" extrusionOk="0">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2437589" y="4030889"/>
                <a:ext cx="89517" cy="89732"/>
              </a:xfrm>
              <a:custGeom>
                <a:avLst/>
                <a:gdLst/>
                <a:ahLst/>
                <a:cxnLst/>
                <a:rect l="l" t="t" r="r" b="b"/>
                <a:pathLst>
                  <a:path w="4987" h="4999" extrusionOk="0">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459972" y="4053255"/>
                <a:ext cx="44749" cy="45001"/>
              </a:xfrm>
              <a:custGeom>
                <a:avLst/>
                <a:gdLst/>
                <a:ahLst/>
                <a:cxnLst/>
                <a:rect l="l" t="t" r="r" b="b"/>
                <a:pathLst>
                  <a:path w="2493" h="2507" extrusionOk="0">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206105" y="3966359"/>
                <a:ext cx="313694" cy="64548"/>
              </a:xfrm>
              <a:custGeom>
                <a:avLst/>
                <a:gdLst/>
                <a:ahLst/>
                <a:cxnLst/>
                <a:rect l="l" t="t" r="r" b="b"/>
                <a:pathLst>
                  <a:path w="17476" h="3596" extrusionOk="0">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2161374" y="3978601"/>
                <a:ext cx="44749" cy="112116"/>
              </a:xfrm>
              <a:custGeom>
                <a:avLst/>
                <a:gdLst/>
                <a:ahLst/>
                <a:cxnLst/>
                <a:rect l="l" t="t" r="r" b="b"/>
                <a:pathLst>
                  <a:path w="2493" h="6246" extrusionOk="0">
                    <a:moveTo>
                      <a:pt x="0" y="1"/>
                    </a:moveTo>
                    <a:lnTo>
                      <a:pt x="420" y="6245"/>
                    </a:lnTo>
                    <a:lnTo>
                      <a:pt x="2073" y="6245"/>
                    </a:lnTo>
                    <a:lnTo>
                      <a:pt x="2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162792" y="4068333"/>
                <a:ext cx="41931" cy="104559"/>
              </a:xfrm>
              <a:custGeom>
                <a:avLst/>
                <a:gdLst/>
                <a:ahLst/>
                <a:cxnLst/>
                <a:rect l="l" t="t" r="r" b="b"/>
                <a:pathLst>
                  <a:path w="2336" h="5825" extrusionOk="0">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1891747" y="1544617"/>
                <a:ext cx="591309" cy="702240"/>
              </a:xfrm>
              <a:custGeom>
                <a:avLst/>
                <a:gdLst/>
                <a:ahLst/>
                <a:cxnLst/>
                <a:rect l="l" t="t" r="r" b="b"/>
                <a:pathLst>
                  <a:path w="32942" h="39122" extrusionOk="0">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1989700" y="3428739"/>
                <a:ext cx="395636" cy="44767"/>
              </a:xfrm>
              <a:custGeom>
                <a:avLst/>
                <a:gdLst/>
                <a:ahLst/>
                <a:cxnLst/>
                <a:rect l="l" t="t" r="r" b="b"/>
                <a:pathLst>
                  <a:path w="22041" h="2494" extrusionOk="0">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63454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grpSp>
        <p:nvGrpSpPr>
          <p:cNvPr id="642" name="Google Shape;642;p22"/>
          <p:cNvGrpSpPr/>
          <p:nvPr/>
        </p:nvGrpSpPr>
        <p:grpSpPr>
          <a:xfrm>
            <a:off x="3213883" y="1981186"/>
            <a:ext cx="2716242" cy="2750745"/>
            <a:chOff x="457200" y="1485900"/>
            <a:chExt cx="3205384" cy="3246100"/>
          </a:xfrm>
        </p:grpSpPr>
        <p:sp>
          <p:nvSpPr>
            <p:cNvPr id="643" name="Google Shape;643;p22"/>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2690629" y="2229350"/>
              <a:ext cx="913864" cy="865108"/>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3297762" y="2216211"/>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22"/>
          <p:cNvSpPr txBox="1"/>
          <p:nvPr/>
        </p:nvSpPr>
        <p:spPr>
          <a:xfrm>
            <a:off x="4095763" y="1047750"/>
            <a:ext cx="952500" cy="4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a:solidFill>
                  <a:schemeClr val="accent6"/>
                </a:solidFill>
                <a:latin typeface="Fira Sans Extra Condensed"/>
                <a:ea typeface="Fira Sans Extra Condensed"/>
                <a:cs typeface="Fira Sans Extra Condensed"/>
                <a:sym typeface="Fira Sans Extra Condensed"/>
              </a:rPr>
              <a:t>AI</a:t>
            </a:r>
            <a:endParaRPr sz="4800" b="1" dirty="0">
              <a:solidFill>
                <a:schemeClr val="accent6"/>
              </a:solidFill>
              <a:latin typeface="Fira Sans Extra Condensed"/>
              <a:ea typeface="Fira Sans Extra Condensed"/>
              <a:cs typeface="Fira Sans Extra Condensed"/>
              <a:sym typeface="Fira Sans Extra Condensed"/>
            </a:endParaRPr>
          </a:p>
        </p:txBody>
      </p:sp>
      <p:sp>
        <p:nvSpPr>
          <p:cNvPr id="690" name="Google Shape;690;p22"/>
          <p:cNvSpPr txBox="1"/>
          <p:nvPr/>
        </p:nvSpPr>
        <p:spPr>
          <a:xfrm>
            <a:off x="3480025" y="1473900"/>
            <a:ext cx="21840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 System configuration</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691" name="Google Shape;691;p22"/>
          <p:cNvGrpSpPr/>
          <p:nvPr/>
        </p:nvGrpSpPr>
        <p:grpSpPr>
          <a:xfrm>
            <a:off x="4095775" y="2496725"/>
            <a:ext cx="483000" cy="483000"/>
            <a:chOff x="4095775" y="2496725"/>
            <a:chExt cx="483000" cy="483000"/>
          </a:xfrm>
        </p:grpSpPr>
        <p:sp>
          <p:nvSpPr>
            <p:cNvPr id="692" name="Google Shape;692;p22"/>
            <p:cNvSpPr/>
            <p:nvPr/>
          </p:nvSpPr>
          <p:spPr>
            <a:xfrm>
              <a:off x="4095775" y="2496725"/>
              <a:ext cx="483000" cy="483000"/>
            </a:xfrm>
            <a:prstGeom prst="ellipse">
              <a:avLst/>
            </a:prstGeom>
            <a:noFill/>
            <a:ln w="952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4171375" y="2572325"/>
              <a:ext cx="331800" cy="331800"/>
            </a:xfrm>
            <a:prstGeom prst="ellipse">
              <a:avLst/>
            </a:prstGeom>
            <a:solidFill>
              <a:srgbClr val="8027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4274000" y="2674950"/>
              <a:ext cx="126600" cy="126600"/>
            </a:xfrm>
            <a:prstGeom prst="ellipse">
              <a:avLst/>
            </a:prstGeom>
            <a:solidFill>
              <a:srgbClr val="8027E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22"/>
          <p:cNvCxnSpPr>
            <a:stCxn id="690" idx="2"/>
            <a:endCxn id="692" idx="0"/>
          </p:cNvCxnSpPr>
          <p:nvPr/>
        </p:nvCxnSpPr>
        <p:spPr>
          <a:xfrm rot="5400000">
            <a:off x="4156525" y="2081100"/>
            <a:ext cx="596400" cy="234600"/>
          </a:xfrm>
          <a:prstGeom prst="bentConnector3">
            <a:avLst>
              <a:gd name="adj1" fmla="val 50010"/>
            </a:avLst>
          </a:prstGeom>
          <a:noFill/>
          <a:ln w="9525" cap="flat" cmpd="sng">
            <a:solidFill>
              <a:schemeClr val="accent6"/>
            </a:solidFill>
            <a:prstDash val="dash"/>
            <a:round/>
            <a:headEnd type="oval" w="med" len="med"/>
            <a:tailEnd type="none" w="med" len="med"/>
          </a:ln>
        </p:spPr>
      </p:cxnSp>
      <p:grpSp>
        <p:nvGrpSpPr>
          <p:cNvPr id="696" name="Google Shape;696;p22"/>
          <p:cNvGrpSpPr/>
          <p:nvPr/>
        </p:nvGrpSpPr>
        <p:grpSpPr>
          <a:xfrm>
            <a:off x="457200" y="961538"/>
            <a:ext cx="2518200" cy="331800"/>
            <a:chOff x="457200" y="959300"/>
            <a:chExt cx="2518200" cy="331800"/>
          </a:xfrm>
        </p:grpSpPr>
        <p:sp>
          <p:nvSpPr>
            <p:cNvPr id="698" name="Google Shape;698;p22"/>
            <p:cNvSpPr txBox="1"/>
            <p:nvPr/>
          </p:nvSpPr>
          <p:spPr>
            <a:xfrm>
              <a:off x="914400" y="959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Power</a:t>
              </a:r>
              <a:endParaRPr sz="1800" b="1">
                <a:solidFill>
                  <a:srgbClr val="000000"/>
                </a:solidFill>
                <a:latin typeface="Fira Sans Extra Condensed"/>
                <a:ea typeface="Fira Sans Extra Condensed"/>
                <a:cs typeface="Fira Sans Extra Condensed"/>
                <a:sym typeface="Fira Sans Extra Condensed"/>
              </a:endParaRPr>
            </a:p>
          </p:txBody>
        </p:sp>
        <p:sp>
          <p:nvSpPr>
            <p:cNvPr id="700" name="Google Shape;700;p22"/>
            <p:cNvSpPr txBox="1"/>
            <p:nvPr/>
          </p:nvSpPr>
          <p:spPr>
            <a:xfrm>
              <a:off x="457200" y="959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Fira Sans Extra Condensed"/>
                  <a:ea typeface="Fira Sans Extra Condensed"/>
                  <a:cs typeface="Fira Sans Extra Condensed"/>
                  <a:sym typeface="Fira Sans Extra Condensed"/>
                </a:rPr>
                <a:t>01</a:t>
              </a:r>
              <a:endParaRPr sz="1800" b="1">
                <a:solidFill>
                  <a:schemeClr val="accent1"/>
                </a:solidFill>
                <a:latin typeface="Fira Sans Extra Condensed"/>
                <a:ea typeface="Fira Sans Extra Condensed"/>
                <a:cs typeface="Fira Sans Extra Condensed"/>
                <a:sym typeface="Fira Sans Extra Condensed"/>
              </a:endParaRPr>
            </a:p>
          </p:txBody>
        </p:sp>
      </p:grpSp>
      <p:grpSp>
        <p:nvGrpSpPr>
          <p:cNvPr id="701" name="Google Shape;701;p22"/>
          <p:cNvGrpSpPr/>
          <p:nvPr/>
        </p:nvGrpSpPr>
        <p:grpSpPr>
          <a:xfrm>
            <a:off x="457200" y="2970300"/>
            <a:ext cx="2518200" cy="331800"/>
            <a:chOff x="457200" y="2970300"/>
            <a:chExt cx="2518200" cy="331800"/>
          </a:xfrm>
        </p:grpSpPr>
        <p:sp>
          <p:nvSpPr>
            <p:cNvPr id="703" name="Google Shape;703;p22"/>
            <p:cNvSpPr txBox="1"/>
            <p:nvPr/>
          </p:nvSpPr>
          <p:spPr>
            <a:xfrm>
              <a:off x="914400" y="29703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Security</a:t>
              </a:r>
              <a:endParaRPr sz="1800" b="1">
                <a:solidFill>
                  <a:srgbClr val="000000"/>
                </a:solidFill>
                <a:latin typeface="Fira Sans Extra Condensed"/>
                <a:ea typeface="Fira Sans Extra Condensed"/>
                <a:cs typeface="Fira Sans Extra Condensed"/>
                <a:sym typeface="Fira Sans Extra Condensed"/>
              </a:endParaRPr>
            </a:p>
          </p:txBody>
        </p:sp>
        <p:sp>
          <p:nvSpPr>
            <p:cNvPr id="705" name="Google Shape;705;p22"/>
            <p:cNvSpPr txBox="1"/>
            <p:nvPr/>
          </p:nvSpPr>
          <p:spPr>
            <a:xfrm>
              <a:off x="457200" y="29703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3"/>
                  </a:solidFill>
                  <a:latin typeface="Fira Sans Extra Condensed"/>
                  <a:ea typeface="Fira Sans Extra Condensed"/>
                  <a:cs typeface="Fira Sans Extra Condensed"/>
                  <a:sym typeface="Fira Sans Extra Condensed"/>
                </a:rPr>
                <a:t>05</a:t>
              </a:r>
              <a:endParaRPr sz="1800" b="1">
                <a:solidFill>
                  <a:schemeClr val="accent3"/>
                </a:solidFill>
                <a:latin typeface="Fira Sans Extra Condensed"/>
                <a:ea typeface="Fira Sans Extra Condensed"/>
                <a:cs typeface="Fira Sans Extra Condensed"/>
                <a:sym typeface="Fira Sans Extra Condensed"/>
              </a:endParaRPr>
            </a:p>
          </p:txBody>
        </p:sp>
      </p:grpSp>
      <p:grpSp>
        <p:nvGrpSpPr>
          <p:cNvPr id="706" name="Google Shape;706;p22"/>
          <p:cNvGrpSpPr/>
          <p:nvPr/>
        </p:nvGrpSpPr>
        <p:grpSpPr>
          <a:xfrm>
            <a:off x="457200" y="1964800"/>
            <a:ext cx="2518200" cy="331800"/>
            <a:chOff x="457200" y="1964800"/>
            <a:chExt cx="2518200" cy="331800"/>
          </a:xfrm>
        </p:grpSpPr>
        <p:sp>
          <p:nvSpPr>
            <p:cNvPr id="708" name="Google Shape;708;p22"/>
            <p:cNvSpPr txBox="1"/>
            <p:nvPr/>
          </p:nvSpPr>
          <p:spPr>
            <a:xfrm>
              <a:off x="914400" y="19648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Memory</a:t>
              </a:r>
              <a:endParaRPr sz="1800" b="1">
                <a:solidFill>
                  <a:srgbClr val="000000"/>
                </a:solidFill>
                <a:latin typeface="Fira Sans Extra Condensed"/>
                <a:ea typeface="Fira Sans Extra Condensed"/>
                <a:cs typeface="Fira Sans Extra Condensed"/>
                <a:sym typeface="Fira Sans Extra Condensed"/>
              </a:endParaRPr>
            </a:p>
          </p:txBody>
        </p:sp>
        <p:sp>
          <p:nvSpPr>
            <p:cNvPr id="710" name="Google Shape;710;p22"/>
            <p:cNvSpPr txBox="1"/>
            <p:nvPr/>
          </p:nvSpPr>
          <p:spPr>
            <a:xfrm>
              <a:off x="457200" y="1964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accent5"/>
                  </a:solidFill>
                  <a:latin typeface="Fira Sans Extra Condensed"/>
                  <a:ea typeface="Fira Sans Extra Condensed"/>
                  <a:cs typeface="Fira Sans Extra Condensed"/>
                  <a:sym typeface="Fira Sans Extra Condensed"/>
                </a:rPr>
                <a:t>03</a:t>
              </a:r>
              <a:endParaRPr sz="1800" b="1" dirty="0">
                <a:solidFill>
                  <a:schemeClr val="accent5"/>
                </a:solidFill>
                <a:latin typeface="Fira Sans Extra Condensed"/>
                <a:ea typeface="Fira Sans Extra Condensed"/>
                <a:cs typeface="Fira Sans Extra Condensed"/>
                <a:sym typeface="Fira Sans Extra Condensed"/>
              </a:endParaRPr>
            </a:p>
          </p:txBody>
        </p:sp>
      </p:grpSp>
      <p:grpSp>
        <p:nvGrpSpPr>
          <p:cNvPr id="711" name="Google Shape;711;p22"/>
          <p:cNvGrpSpPr/>
          <p:nvPr/>
        </p:nvGrpSpPr>
        <p:grpSpPr>
          <a:xfrm>
            <a:off x="457200" y="3975800"/>
            <a:ext cx="2518200" cy="331800"/>
            <a:chOff x="457200" y="3975800"/>
            <a:chExt cx="2518200" cy="331800"/>
          </a:xfrm>
        </p:grpSpPr>
        <p:sp>
          <p:nvSpPr>
            <p:cNvPr id="713" name="Google Shape;713;p22"/>
            <p:cNvSpPr txBox="1"/>
            <p:nvPr/>
          </p:nvSpPr>
          <p:spPr>
            <a:xfrm>
              <a:off x="914400" y="3975800"/>
              <a:ext cx="20610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MCU</a:t>
              </a:r>
              <a:endParaRPr sz="1800" b="1">
                <a:solidFill>
                  <a:srgbClr val="000000"/>
                </a:solidFill>
                <a:latin typeface="Fira Sans Extra Condensed"/>
                <a:ea typeface="Fira Sans Extra Condensed"/>
                <a:cs typeface="Fira Sans Extra Condensed"/>
                <a:sym typeface="Fira Sans Extra Condensed"/>
              </a:endParaRPr>
            </a:p>
          </p:txBody>
        </p:sp>
        <p:sp>
          <p:nvSpPr>
            <p:cNvPr id="715" name="Google Shape;715;p22"/>
            <p:cNvSpPr txBox="1"/>
            <p:nvPr/>
          </p:nvSpPr>
          <p:spPr>
            <a:xfrm>
              <a:off x="457200" y="3975800"/>
              <a:ext cx="457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accent1"/>
                  </a:solidFill>
                  <a:latin typeface="Fira Sans Extra Condensed"/>
                  <a:ea typeface="Fira Sans Extra Condensed"/>
                  <a:cs typeface="Fira Sans Extra Condensed"/>
                  <a:sym typeface="Fira Sans Extra Condensed"/>
                </a:rPr>
                <a:t>07</a:t>
              </a:r>
              <a:endParaRPr sz="1800" b="1">
                <a:solidFill>
                  <a:schemeClr val="accent1"/>
                </a:solidFill>
                <a:latin typeface="Fira Sans Extra Condensed"/>
                <a:ea typeface="Fira Sans Extra Condensed"/>
                <a:cs typeface="Fira Sans Extra Condensed"/>
                <a:sym typeface="Fira Sans Extra Condensed"/>
              </a:endParaRPr>
            </a:p>
          </p:txBody>
        </p:sp>
      </p:grpSp>
      <p:grpSp>
        <p:nvGrpSpPr>
          <p:cNvPr id="716" name="Google Shape;716;p22"/>
          <p:cNvGrpSpPr/>
          <p:nvPr/>
        </p:nvGrpSpPr>
        <p:grpSpPr>
          <a:xfrm>
            <a:off x="6168600" y="959300"/>
            <a:ext cx="2518200" cy="331800"/>
            <a:chOff x="6168600" y="959300"/>
            <a:chExt cx="2518200" cy="331800"/>
          </a:xfrm>
        </p:grpSpPr>
        <p:sp>
          <p:nvSpPr>
            <p:cNvPr id="718" name="Google Shape;718;p22"/>
            <p:cNvSpPr txBox="1"/>
            <p:nvPr/>
          </p:nvSpPr>
          <p:spPr>
            <a:xfrm>
              <a:off x="6168600" y="9593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Memory</a:t>
              </a:r>
              <a:endParaRPr sz="1800" b="1">
                <a:solidFill>
                  <a:srgbClr val="000000"/>
                </a:solidFill>
                <a:latin typeface="Fira Sans Extra Condensed"/>
                <a:ea typeface="Fira Sans Extra Condensed"/>
                <a:cs typeface="Fira Sans Extra Condensed"/>
                <a:sym typeface="Fira Sans Extra Condensed"/>
              </a:endParaRPr>
            </a:p>
          </p:txBody>
        </p:sp>
        <p:sp>
          <p:nvSpPr>
            <p:cNvPr id="720" name="Google Shape;720;p22"/>
            <p:cNvSpPr txBox="1"/>
            <p:nvPr/>
          </p:nvSpPr>
          <p:spPr>
            <a:xfrm>
              <a:off x="8229600" y="9593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02</a:t>
              </a:r>
              <a:endParaRPr sz="1800" b="1">
                <a:solidFill>
                  <a:schemeClr val="accent4"/>
                </a:solidFill>
                <a:latin typeface="Fira Sans Extra Condensed"/>
                <a:ea typeface="Fira Sans Extra Condensed"/>
                <a:cs typeface="Fira Sans Extra Condensed"/>
                <a:sym typeface="Fira Sans Extra Condensed"/>
              </a:endParaRPr>
            </a:p>
          </p:txBody>
        </p:sp>
      </p:grpSp>
      <p:grpSp>
        <p:nvGrpSpPr>
          <p:cNvPr id="721" name="Google Shape;721;p22"/>
          <p:cNvGrpSpPr/>
          <p:nvPr/>
        </p:nvGrpSpPr>
        <p:grpSpPr>
          <a:xfrm>
            <a:off x="6168600" y="2970300"/>
            <a:ext cx="2518200" cy="331800"/>
            <a:chOff x="6168600" y="2970300"/>
            <a:chExt cx="2518200" cy="331800"/>
          </a:xfrm>
        </p:grpSpPr>
        <p:sp>
          <p:nvSpPr>
            <p:cNvPr id="723" name="Google Shape;723;p22"/>
            <p:cNvSpPr txBox="1"/>
            <p:nvPr/>
          </p:nvSpPr>
          <p:spPr>
            <a:xfrm>
              <a:off x="6168600" y="29703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FPGA</a:t>
              </a:r>
              <a:endParaRPr sz="1800" b="1">
                <a:solidFill>
                  <a:srgbClr val="000000"/>
                </a:solidFill>
                <a:latin typeface="Fira Sans Extra Condensed"/>
                <a:ea typeface="Fira Sans Extra Condensed"/>
                <a:cs typeface="Fira Sans Extra Condensed"/>
                <a:sym typeface="Fira Sans Extra Condensed"/>
              </a:endParaRPr>
            </a:p>
          </p:txBody>
        </p:sp>
        <p:sp>
          <p:nvSpPr>
            <p:cNvPr id="725" name="Google Shape;725;p22"/>
            <p:cNvSpPr txBox="1"/>
            <p:nvPr/>
          </p:nvSpPr>
          <p:spPr>
            <a:xfrm>
              <a:off x="8229600" y="29703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2"/>
                  </a:solidFill>
                  <a:latin typeface="Fira Sans Extra Condensed"/>
                  <a:ea typeface="Fira Sans Extra Condensed"/>
                  <a:cs typeface="Fira Sans Extra Condensed"/>
                  <a:sym typeface="Fira Sans Extra Condensed"/>
                </a:rPr>
                <a:t>06</a:t>
              </a:r>
              <a:endParaRPr sz="1800" b="1">
                <a:solidFill>
                  <a:schemeClr val="accent2"/>
                </a:solidFill>
                <a:latin typeface="Fira Sans Extra Condensed"/>
                <a:ea typeface="Fira Sans Extra Condensed"/>
                <a:cs typeface="Fira Sans Extra Condensed"/>
                <a:sym typeface="Fira Sans Extra Condensed"/>
              </a:endParaRPr>
            </a:p>
          </p:txBody>
        </p:sp>
      </p:grpSp>
      <p:grpSp>
        <p:nvGrpSpPr>
          <p:cNvPr id="726" name="Google Shape;726;p22"/>
          <p:cNvGrpSpPr/>
          <p:nvPr/>
        </p:nvGrpSpPr>
        <p:grpSpPr>
          <a:xfrm>
            <a:off x="6168600" y="1964800"/>
            <a:ext cx="2518200" cy="331800"/>
            <a:chOff x="6168600" y="1964800"/>
            <a:chExt cx="2518200" cy="331800"/>
          </a:xfrm>
        </p:grpSpPr>
        <p:sp>
          <p:nvSpPr>
            <p:cNvPr id="728" name="Google Shape;728;p22"/>
            <p:cNvSpPr txBox="1"/>
            <p:nvPr/>
          </p:nvSpPr>
          <p:spPr>
            <a:xfrm>
              <a:off x="6168600" y="19648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Mars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730" name="Google Shape;730;p22"/>
            <p:cNvSpPr txBox="1"/>
            <p:nvPr/>
          </p:nvSpPr>
          <p:spPr>
            <a:xfrm>
              <a:off x="8229600" y="19648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6"/>
                  </a:solidFill>
                  <a:latin typeface="Fira Sans Extra Condensed"/>
                  <a:ea typeface="Fira Sans Extra Condensed"/>
                  <a:cs typeface="Fira Sans Extra Condensed"/>
                  <a:sym typeface="Fira Sans Extra Condensed"/>
                </a:rPr>
                <a:t>04</a:t>
              </a:r>
              <a:endParaRPr sz="1800" b="1">
                <a:solidFill>
                  <a:schemeClr val="accent6"/>
                </a:solidFill>
                <a:latin typeface="Fira Sans Extra Condensed"/>
                <a:ea typeface="Fira Sans Extra Condensed"/>
                <a:cs typeface="Fira Sans Extra Condensed"/>
                <a:sym typeface="Fira Sans Extra Condensed"/>
              </a:endParaRPr>
            </a:p>
          </p:txBody>
        </p:sp>
      </p:grpSp>
      <p:grpSp>
        <p:nvGrpSpPr>
          <p:cNvPr id="731" name="Google Shape;731;p22"/>
          <p:cNvGrpSpPr/>
          <p:nvPr/>
        </p:nvGrpSpPr>
        <p:grpSpPr>
          <a:xfrm>
            <a:off x="6168600" y="3975800"/>
            <a:ext cx="2518200" cy="331800"/>
            <a:chOff x="6168600" y="3975800"/>
            <a:chExt cx="2518200" cy="331800"/>
          </a:xfrm>
        </p:grpSpPr>
        <p:sp>
          <p:nvSpPr>
            <p:cNvPr id="733" name="Google Shape;733;p22"/>
            <p:cNvSpPr txBox="1"/>
            <p:nvPr/>
          </p:nvSpPr>
          <p:spPr>
            <a:xfrm>
              <a:off x="6168600" y="3975800"/>
              <a:ext cx="20610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Wireless</a:t>
              </a:r>
              <a:endParaRPr sz="1800" b="1">
                <a:solidFill>
                  <a:srgbClr val="000000"/>
                </a:solidFill>
                <a:latin typeface="Fira Sans Extra Condensed"/>
                <a:ea typeface="Fira Sans Extra Condensed"/>
                <a:cs typeface="Fira Sans Extra Condensed"/>
                <a:sym typeface="Fira Sans Extra Condensed"/>
              </a:endParaRPr>
            </a:p>
          </p:txBody>
        </p:sp>
        <p:sp>
          <p:nvSpPr>
            <p:cNvPr id="735" name="Google Shape;735;p22"/>
            <p:cNvSpPr txBox="1"/>
            <p:nvPr/>
          </p:nvSpPr>
          <p:spPr>
            <a:xfrm>
              <a:off x="8229600" y="3975800"/>
              <a:ext cx="457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4"/>
                  </a:solidFill>
                  <a:latin typeface="Fira Sans Extra Condensed"/>
                  <a:ea typeface="Fira Sans Extra Condensed"/>
                  <a:cs typeface="Fira Sans Extra Condensed"/>
                  <a:sym typeface="Fira Sans Extra Condensed"/>
                </a:rPr>
                <a:t>08</a:t>
              </a:r>
              <a:endParaRPr sz="1800" b="1">
                <a:solidFill>
                  <a:schemeClr val="accent4"/>
                </a:solidFill>
                <a:latin typeface="Fira Sans Extra Condensed"/>
                <a:ea typeface="Fira Sans Extra Condensed"/>
                <a:cs typeface="Fira Sans Extra Condensed"/>
                <a:sym typeface="Fira Sans Extra Condensed"/>
              </a:endParaRPr>
            </a:p>
          </p:txBody>
        </p:sp>
      </p:grpSp>
      <p:sp>
        <p:nvSpPr>
          <p:cNvPr id="99" name="Title 1">
            <a:extLst>
              <a:ext uri="{FF2B5EF4-FFF2-40B4-BE49-F238E27FC236}">
                <a16:creationId xmlns:a16="http://schemas.microsoft.com/office/drawing/2014/main" id="{7C492649-BD47-4379-9D24-DC3046251398}"/>
              </a:ext>
            </a:extLst>
          </p:cNvPr>
          <p:cNvSpPr>
            <a:spLocks noGrp="1"/>
          </p:cNvSpPr>
          <p:nvPr>
            <p:ph type="title"/>
          </p:nvPr>
        </p:nvSpPr>
        <p:spPr>
          <a:xfrm>
            <a:off x="218647" y="205059"/>
            <a:ext cx="8229600" cy="425315"/>
          </a:xfrm>
        </p:spPr>
        <p:txBody>
          <a:bodyPr>
            <a:normAutofit fontScale="90000"/>
          </a:bodyPr>
          <a:lstStyle/>
          <a:p>
            <a:pPr algn="l"/>
            <a:r>
              <a:rPr lang="en" dirty="0">
                <a:solidFill>
                  <a:schemeClr val="accent3"/>
                </a:solidFill>
              </a:rPr>
              <a:t>AI Configuration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Caractéristiques IOT</a:t>
            </a:r>
            <a:endParaRPr dirty="0"/>
          </a:p>
        </p:txBody>
      </p:sp>
      <p:grpSp>
        <p:nvGrpSpPr>
          <p:cNvPr id="526" name="Google Shape;526;p20"/>
          <p:cNvGrpSpPr/>
          <p:nvPr/>
        </p:nvGrpSpPr>
        <p:grpSpPr>
          <a:xfrm>
            <a:off x="3704250" y="2113000"/>
            <a:ext cx="1734600" cy="986200"/>
            <a:chOff x="3704250" y="2113000"/>
            <a:chExt cx="1734600" cy="986200"/>
          </a:xfrm>
        </p:grpSpPr>
        <p:sp>
          <p:nvSpPr>
            <p:cNvPr id="527" name="Google Shape;527;p20"/>
            <p:cNvSpPr txBox="1"/>
            <p:nvPr/>
          </p:nvSpPr>
          <p:spPr>
            <a:xfrm>
              <a:off x="3704250" y="2113000"/>
              <a:ext cx="17346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IOT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528" name="Google Shape;528;p20"/>
            <p:cNvSpPr txBox="1"/>
            <p:nvPr/>
          </p:nvSpPr>
          <p:spPr>
            <a:xfrm>
              <a:off x="3809200" y="2398700"/>
              <a:ext cx="1524600" cy="7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grpSp>
      <p:grpSp>
        <p:nvGrpSpPr>
          <p:cNvPr id="529" name="Google Shape;529;p20"/>
          <p:cNvGrpSpPr/>
          <p:nvPr/>
        </p:nvGrpSpPr>
        <p:grpSpPr>
          <a:xfrm>
            <a:off x="2818877" y="985714"/>
            <a:ext cx="3515750" cy="3719409"/>
            <a:chOff x="2788540" y="1012550"/>
            <a:chExt cx="3515750" cy="3719409"/>
          </a:xfrm>
        </p:grpSpPr>
        <p:sp>
          <p:nvSpPr>
            <p:cNvPr id="530" name="Google Shape;530;p20"/>
            <p:cNvSpPr/>
            <p:nvPr/>
          </p:nvSpPr>
          <p:spPr>
            <a:xfrm>
              <a:off x="2788540" y="3035010"/>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1" name="Google Shape;531;p20"/>
            <p:cNvSpPr/>
            <p:nvPr/>
          </p:nvSpPr>
          <p:spPr>
            <a:xfrm>
              <a:off x="5947002" y="1913635"/>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2" name="Google Shape;532;p20"/>
            <p:cNvSpPr/>
            <p:nvPr/>
          </p:nvSpPr>
          <p:spPr>
            <a:xfrm>
              <a:off x="3492612" y="1622848"/>
              <a:ext cx="2125304" cy="3058016"/>
            </a:xfrm>
            <a:custGeom>
              <a:avLst/>
              <a:gdLst/>
              <a:ahLst/>
              <a:cxnLst/>
              <a:rect l="l" t="t" r="r" b="b"/>
              <a:pathLst>
                <a:path w="49706" h="71520" extrusionOk="0">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509017" y="1622848"/>
              <a:ext cx="2125304" cy="3058016"/>
            </a:xfrm>
            <a:custGeom>
              <a:avLst/>
              <a:gdLst/>
              <a:ahLst/>
              <a:cxnLst/>
              <a:rect l="l" t="t" r="r" b="b"/>
              <a:pathLst>
                <a:path w="49706" h="71520" fill="none" extrusionOk="0">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457878" y="1571709"/>
              <a:ext cx="2227537" cy="3160250"/>
            </a:xfrm>
            <a:custGeom>
              <a:avLst/>
              <a:gdLst/>
              <a:ahLst/>
              <a:cxnLst/>
              <a:rect l="l" t="t" r="r" b="b"/>
              <a:pathLst>
                <a:path w="52097" h="73911" extrusionOk="0">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605738" y="1773103"/>
              <a:ext cx="1931827" cy="2757474"/>
            </a:xfrm>
            <a:custGeom>
              <a:avLst/>
              <a:gdLst/>
              <a:ahLst/>
              <a:cxnLst/>
              <a:rect l="l" t="t" r="r" b="b"/>
              <a:pathLst>
                <a:path w="45181" h="64491" extrusionOk="0">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4100416" y="1183543"/>
              <a:ext cx="278095" cy="620625"/>
            </a:xfrm>
            <a:custGeom>
              <a:avLst/>
              <a:gdLst/>
              <a:ahLst/>
              <a:cxnLst/>
              <a:rect l="l" t="t" r="r" b="b"/>
              <a:pathLst>
                <a:path w="6504" h="14515" extrusionOk="0">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4136333"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4620663" y="1052700"/>
              <a:ext cx="254364" cy="751463"/>
            </a:xfrm>
            <a:custGeom>
              <a:avLst/>
              <a:gdLst/>
              <a:ahLst/>
              <a:cxnLst/>
              <a:rect l="l" t="t" r="r" b="b"/>
              <a:pathLst>
                <a:path w="5949" h="17575" extrusionOk="0">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4786781" y="1215142"/>
              <a:ext cx="247651" cy="589027"/>
            </a:xfrm>
            <a:custGeom>
              <a:avLst/>
              <a:gdLst/>
              <a:ahLst/>
              <a:cxnLst/>
              <a:rect l="l" t="t" r="r" b="b"/>
              <a:pathLst>
                <a:path w="5792" h="13776" extrusionOk="0">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4954097"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4935240" y="1173195"/>
              <a:ext cx="145461" cy="145461"/>
            </a:xfrm>
            <a:custGeom>
              <a:avLst/>
              <a:gdLst/>
              <a:ahLst/>
              <a:cxnLst/>
              <a:rect l="l" t="t" r="r" b="b"/>
              <a:pathLst>
                <a:path w="3402" h="3402" extrusionOk="0">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4774595" y="1012550"/>
              <a:ext cx="145461" cy="145461"/>
            </a:xfrm>
            <a:custGeom>
              <a:avLst/>
              <a:gdLst/>
              <a:ahLst/>
              <a:cxnLst/>
              <a:rect l="l" t="t" r="r" b="b"/>
              <a:pathLst>
                <a:path w="3402" h="3402" extrusionOk="0">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4062702" y="1161009"/>
              <a:ext cx="145461" cy="145461"/>
            </a:xfrm>
            <a:custGeom>
              <a:avLst/>
              <a:gdLst/>
              <a:ahLst/>
              <a:cxnLst/>
              <a:rect l="l" t="t" r="r" b="b"/>
              <a:pathLst>
                <a:path w="3402" h="3402" extrusionOk="0">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5512058" y="2002208"/>
              <a:ext cx="620625" cy="278095"/>
            </a:xfrm>
            <a:custGeom>
              <a:avLst/>
              <a:gdLst/>
              <a:ahLst/>
              <a:cxnLst/>
              <a:rect l="l" t="t" r="r" b="b"/>
              <a:pathLst>
                <a:path w="14515" h="6504" extrusionOk="0">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5512058" y="2038083"/>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5512058" y="2522413"/>
              <a:ext cx="751463" cy="254364"/>
            </a:xfrm>
            <a:custGeom>
              <a:avLst/>
              <a:gdLst/>
              <a:ahLst/>
              <a:cxnLst/>
              <a:rect l="l" t="t" r="r" b="b"/>
              <a:pathLst>
                <a:path w="17575" h="5949" extrusionOk="0">
                  <a:moveTo>
                    <a:pt x="0" y="1"/>
                  </a:moveTo>
                  <a:lnTo>
                    <a:pt x="0" y="1182"/>
                  </a:lnTo>
                  <a:lnTo>
                    <a:pt x="11967" y="1182"/>
                  </a:lnTo>
                  <a:lnTo>
                    <a:pt x="16734" y="5949"/>
                  </a:lnTo>
                  <a:lnTo>
                    <a:pt x="17574" y="5109"/>
                  </a:lnTo>
                  <a:lnTo>
                    <a:pt x="12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5512058" y="2688532"/>
              <a:ext cx="588985" cy="248293"/>
            </a:xfrm>
            <a:custGeom>
              <a:avLst/>
              <a:gdLst/>
              <a:ahLst/>
              <a:cxnLst/>
              <a:rect l="l" t="t" r="r" b="b"/>
              <a:pathLst>
                <a:path w="13775" h="5807" extrusionOk="0">
                  <a:moveTo>
                    <a:pt x="0" y="1"/>
                  </a:moveTo>
                  <a:lnTo>
                    <a:pt x="0" y="1196"/>
                  </a:lnTo>
                  <a:lnTo>
                    <a:pt x="8325" y="1196"/>
                  </a:lnTo>
                  <a:lnTo>
                    <a:pt x="12935" y="5806"/>
                  </a:lnTo>
                  <a:lnTo>
                    <a:pt x="13775" y="4953"/>
                  </a:lnTo>
                  <a:lnTo>
                    <a:pt x="88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5512058" y="2855848"/>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998184" y="2836991"/>
              <a:ext cx="145461" cy="145461"/>
            </a:xfrm>
            <a:custGeom>
              <a:avLst/>
              <a:gdLst/>
              <a:ahLst/>
              <a:cxnLst/>
              <a:rect l="l" t="t" r="r" b="b"/>
              <a:pathLst>
                <a:path w="3402" h="3402" extrusionOk="0">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6158230" y="2676388"/>
              <a:ext cx="146060" cy="145418"/>
            </a:xfrm>
            <a:custGeom>
              <a:avLst/>
              <a:gdLst/>
              <a:ahLst/>
              <a:cxnLst/>
              <a:rect l="l" t="t" r="r" b="b"/>
              <a:pathLst>
                <a:path w="3416" h="3401" extrusionOk="0">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6010370" y="1964494"/>
              <a:ext cx="145461" cy="146060"/>
            </a:xfrm>
            <a:custGeom>
              <a:avLst/>
              <a:gdLst/>
              <a:ahLst/>
              <a:cxnLst/>
              <a:rect l="l" t="t" r="r" b="b"/>
              <a:pathLst>
                <a:path w="3402" h="3416" extrusionOk="0">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010705" y="2412008"/>
              <a:ext cx="620625" cy="278095"/>
            </a:xfrm>
            <a:custGeom>
              <a:avLst/>
              <a:gdLst/>
              <a:ahLst/>
              <a:cxnLst/>
              <a:rect l="l" t="t" r="r" b="b"/>
              <a:pathLst>
                <a:path w="14515" h="6504" extrusionOk="0">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330114" y="2447883"/>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2879863" y="2932213"/>
              <a:ext cx="751463" cy="254364"/>
            </a:xfrm>
            <a:custGeom>
              <a:avLst/>
              <a:gdLst/>
              <a:ahLst/>
              <a:cxnLst/>
              <a:rect l="l" t="t" r="r" b="b"/>
              <a:pathLst>
                <a:path w="17575" h="5949" extrusionOk="0">
                  <a:moveTo>
                    <a:pt x="5109" y="1"/>
                  </a:moveTo>
                  <a:lnTo>
                    <a:pt x="1" y="5109"/>
                  </a:lnTo>
                  <a:lnTo>
                    <a:pt x="840" y="5949"/>
                  </a:lnTo>
                  <a:lnTo>
                    <a:pt x="5607" y="1182"/>
                  </a:lnTo>
                  <a:lnTo>
                    <a:pt x="17575" y="1182"/>
                  </a:lnTo>
                  <a:lnTo>
                    <a:pt x="175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042304" y="3098332"/>
              <a:ext cx="589027" cy="248293"/>
            </a:xfrm>
            <a:custGeom>
              <a:avLst/>
              <a:gdLst/>
              <a:ahLst/>
              <a:cxnLst/>
              <a:rect l="l" t="t" r="r" b="b"/>
              <a:pathLst>
                <a:path w="13776" h="5807" extrusionOk="0">
                  <a:moveTo>
                    <a:pt x="4953" y="1"/>
                  </a:moveTo>
                  <a:lnTo>
                    <a:pt x="1" y="4953"/>
                  </a:lnTo>
                  <a:lnTo>
                    <a:pt x="841" y="5806"/>
                  </a:lnTo>
                  <a:lnTo>
                    <a:pt x="5451" y="1196"/>
                  </a:lnTo>
                  <a:lnTo>
                    <a:pt x="13776" y="1196"/>
                  </a:lnTo>
                  <a:lnTo>
                    <a:pt x="13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330114" y="3265648"/>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2999716" y="3246791"/>
              <a:ext cx="146102" cy="145461"/>
            </a:xfrm>
            <a:custGeom>
              <a:avLst/>
              <a:gdLst/>
              <a:ahLst/>
              <a:cxnLst/>
              <a:rect l="l" t="t" r="r" b="b"/>
              <a:pathLst>
                <a:path w="3417" h="3402" extrusionOk="0">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2839712" y="3086188"/>
              <a:ext cx="145461" cy="145418"/>
            </a:xfrm>
            <a:custGeom>
              <a:avLst/>
              <a:gdLst/>
              <a:ahLst/>
              <a:cxnLst/>
              <a:rect l="l" t="t" r="r" b="b"/>
              <a:pathLst>
                <a:path w="3402" h="3401" extrusionOk="0">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2987573" y="2374294"/>
              <a:ext cx="145461" cy="146060"/>
            </a:xfrm>
            <a:custGeom>
              <a:avLst/>
              <a:gdLst/>
              <a:ahLst/>
              <a:cxnLst/>
              <a:rect l="l" t="t" r="r" b="b"/>
              <a:pathLst>
                <a:path w="3402" h="3416" extrusionOk="0">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4011527" y="1180122"/>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61" name="Google Shape;561;p20"/>
            <p:cNvSpPr/>
            <p:nvPr/>
          </p:nvSpPr>
          <p:spPr>
            <a:xfrm>
              <a:off x="4179310" y="3452475"/>
              <a:ext cx="784800" cy="78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0"/>
            <p:cNvGrpSpPr/>
            <p:nvPr/>
          </p:nvGrpSpPr>
          <p:grpSpPr>
            <a:xfrm>
              <a:off x="4333697" y="3608632"/>
              <a:ext cx="472142" cy="472112"/>
              <a:chOff x="-44512325" y="3176075"/>
              <a:chExt cx="300900" cy="300900"/>
            </a:xfrm>
          </p:grpSpPr>
          <p:sp>
            <p:nvSpPr>
              <p:cNvPr id="563" name="Google Shape;563;p2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 name="Google Shape;566;p20"/>
          <p:cNvGrpSpPr/>
          <p:nvPr/>
        </p:nvGrpSpPr>
        <p:grpSpPr>
          <a:xfrm>
            <a:off x="6949580" y="3042675"/>
            <a:ext cx="1734600" cy="1684132"/>
            <a:chOff x="6949580" y="3042675"/>
            <a:chExt cx="1734600" cy="1684132"/>
          </a:xfrm>
        </p:grpSpPr>
        <p:sp>
          <p:nvSpPr>
            <p:cNvPr id="567" name="Google Shape;567;p20"/>
            <p:cNvSpPr/>
            <p:nvPr/>
          </p:nvSpPr>
          <p:spPr>
            <a:xfrm>
              <a:off x="7514630" y="3042675"/>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sp>
          <p:nvSpPr>
            <p:cNvPr id="568" name="Google Shape;568;p20"/>
            <p:cNvSpPr txBox="1"/>
            <p:nvPr/>
          </p:nvSpPr>
          <p:spPr>
            <a:xfrm>
              <a:off x="6949580" y="379139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569" name="Google Shape;569;p20"/>
            <p:cNvSpPr txBox="1"/>
            <p:nvPr/>
          </p:nvSpPr>
          <p:spPr>
            <a:xfrm>
              <a:off x="7054580" y="4137907"/>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grpSp>
      <p:grpSp>
        <p:nvGrpSpPr>
          <p:cNvPr id="570" name="Google Shape;570;p20"/>
          <p:cNvGrpSpPr/>
          <p:nvPr/>
        </p:nvGrpSpPr>
        <p:grpSpPr>
          <a:xfrm>
            <a:off x="6949580" y="1001783"/>
            <a:ext cx="1734600" cy="1729392"/>
            <a:chOff x="6949580" y="1001783"/>
            <a:chExt cx="1734600" cy="1729392"/>
          </a:xfrm>
        </p:grpSpPr>
        <p:sp>
          <p:nvSpPr>
            <p:cNvPr id="571" name="Google Shape;571;p20"/>
            <p:cNvSpPr/>
            <p:nvPr/>
          </p:nvSpPr>
          <p:spPr>
            <a:xfrm>
              <a:off x="7514630" y="1001783"/>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572" name="Google Shape;572;p20"/>
            <p:cNvSpPr txBox="1"/>
            <p:nvPr/>
          </p:nvSpPr>
          <p:spPr>
            <a:xfrm>
              <a:off x="6949580" y="1784975"/>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573" name="Google Shape;573;p20"/>
            <p:cNvSpPr txBox="1"/>
            <p:nvPr/>
          </p:nvSpPr>
          <p:spPr>
            <a:xfrm>
              <a:off x="7054580" y="2142275"/>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grpSp>
      <p:grpSp>
        <p:nvGrpSpPr>
          <p:cNvPr id="574" name="Google Shape;574;p20"/>
          <p:cNvGrpSpPr/>
          <p:nvPr/>
        </p:nvGrpSpPr>
        <p:grpSpPr>
          <a:xfrm>
            <a:off x="456753" y="1001783"/>
            <a:ext cx="1734600" cy="1729392"/>
            <a:chOff x="456753" y="1001783"/>
            <a:chExt cx="1734600" cy="1729392"/>
          </a:xfrm>
        </p:grpSpPr>
        <p:sp>
          <p:nvSpPr>
            <p:cNvPr id="575" name="Google Shape;575;p20"/>
            <p:cNvSpPr/>
            <p:nvPr/>
          </p:nvSpPr>
          <p:spPr>
            <a:xfrm>
              <a:off x="1021803" y="1001783"/>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576" name="Google Shape;576;p20"/>
            <p:cNvSpPr txBox="1"/>
            <p:nvPr/>
          </p:nvSpPr>
          <p:spPr>
            <a:xfrm>
              <a:off x="456753" y="1784975"/>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577" name="Google Shape;577;p20"/>
            <p:cNvSpPr txBox="1"/>
            <p:nvPr/>
          </p:nvSpPr>
          <p:spPr>
            <a:xfrm>
              <a:off x="561753" y="2142275"/>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grpSp>
      <p:grpSp>
        <p:nvGrpSpPr>
          <p:cNvPr id="578" name="Google Shape;578;p20"/>
          <p:cNvGrpSpPr/>
          <p:nvPr/>
        </p:nvGrpSpPr>
        <p:grpSpPr>
          <a:xfrm>
            <a:off x="456753" y="3042675"/>
            <a:ext cx="1734600" cy="1684132"/>
            <a:chOff x="456753" y="3042675"/>
            <a:chExt cx="1734600" cy="1684132"/>
          </a:xfrm>
        </p:grpSpPr>
        <p:sp>
          <p:nvSpPr>
            <p:cNvPr id="579" name="Google Shape;579;p20"/>
            <p:cNvSpPr/>
            <p:nvPr/>
          </p:nvSpPr>
          <p:spPr>
            <a:xfrm>
              <a:off x="1021803" y="3042675"/>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580" name="Google Shape;580;p20"/>
            <p:cNvSpPr txBox="1"/>
            <p:nvPr/>
          </p:nvSpPr>
          <p:spPr>
            <a:xfrm>
              <a:off x="456753" y="379139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581" name="Google Shape;581;p20"/>
            <p:cNvSpPr txBox="1"/>
            <p:nvPr/>
          </p:nvSpPr>
          <p:spPr>
            <a:xfrm>
              <a:off x="561753" y="4137907"/>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grpSp>
      <p:cxnSp>
        <p:nvCxnSpPr>
          <p:cNvPr id="582" name="Google Shape;582;p20"/>
          <p:cNvCxnSpPr>
            <a:stCxn id="560" idx="2"/>
            <a:endCxn id="575" idx="6"/>
          </p:cNvCxnSpPr>
          <p:nvPr/>
        </p:nvCxnSpPr>
        <p:spPr>
          <a:xfrm rot="10800000" flipV="1">
            <a:off x="1626304" y="1277185"/>
            <a:ext cx="2415561" cy="26847"/>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583" name="Google Shape;583;p20"/>
          <p:cNvCxnSpPr>
            <a:stCxn id="579" idx="6"/>
            <a:endCxn id="530" idx="2"/>
          </p:cNvCxnSpPr>
          <p:nvPr/>
        </p:nvCxnSpPr>
        <p:spPr>
          <a:xfrm flipV="1">
            <a:off x="1626303" y="3132074"/>
            <a:ext cx="1192574" cy="212851"/>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584" name="Google Shape;584;p20"/>
          <p:cNvCxnSpPr>
            <a:stCxn id="571" idx="2"/>
            <a:endCxn id="531" idx="6"/>
          </p:cNvCxnSpPr>
          <p:nvPr/>
        </p:nvCxnSpPr>
        <p:spPr>
          <a:xfrm rot="10800000" flipV="1">
            <a:off x="6225140" y="1304033"/>
            <a:ext cx="1289491" cy="706666"/>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585" name="Google Shape;585;p20"/>
          <p:cNvCxnSpPr>
            <a:stCxn id="567" idx="2"/>
            <a:endCxn id="561" idx="6"/>
          </p:cNvCxnSpPr>
          <p:nvPr/>
        </p:nvCxnSpPr>
        <p:spPr>
          <a:xfrm rot="10800000" flipV="1">
            <a:off x="4994448" y="3344925"/>
            <a:ext cx="2520183" cy="473114"/>
          </a:xfrm>
          <a:prstGeom prst="bentConnector3">
            <a:avLst>
              <a:gd name="adj1" fmla="val 50000"/>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12500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99" name="Title 1">
            <a:extLst>
              <a:ext uri="{FF2B5EF4-FFF2-40B4-BE49-F238E27FC236}">
                <a16:creationId xmlns:a16="http://schemas.microsoft.com/office/drawing/2014/main" id="{7C492649-BD47-4379-9D24-DC3046251398}"/>
              </a:ext>
            </a:extLst>
          </p:cNvPr>
          <p:cNvSpPr>
            <a:spLocks noGrp="1"/>
          </p:cNvSpPr>
          <p:nvPr>
            <p:ph type="title"/>
          </p:nvPr>
        </p:nvSpPr>
        <p:spPr>
          <a:xfrm>
            <a:off x="218647" y="205059"/>
            <a:ext cx="8229600" cy="425315"/>
          </a:xfrm>
        </p:spPr>
        <p:txBody>
          <a:bodyPr>
            <a:normAutofit fontScale="90000"/>
          </a:bodyPr>
          <a:lstStyle/>
          <a:p>
            <a:pPr algn="l"/>
            <a:br>
              <a:rPr lang="fr-FR" dirty="0">
                <a:solidFill>
                  <a:schemeClr val="accent3"/>
                </a:solidFill>
              </a:rPr>
            </a:br>
            <a:r>
              <a:rPr lang="fr-FR" dirty="0">
                <a:solidFill>
                  <a:schemeClr val="accent3"/>
                </a:solidFill>
              </a:rPr>
              <a:t>Avantages de l'IOT activés par 'IA</a:t>
            </a:r>
            <a:br>
              <a:rPr lang="fr-FR" dirty="0">
                <a:solidFill>
                  <a:schemeClr val="accent3"/>
                </a:solidFill>
              </a:rPr>
            </a:br>
            <a:endParaRPr lang="en" dirty="0">
              <a:solidFill>
                <a:schemeClr val="accent3"/>
              </a:solidFill>
            </a:endParaRPr>
          </a:p>
        </p:txBody>
      </p:sp>
      <p:grpSp>
        <p:nvGrpSpPr>
          <p:cNvPr id="147" name="Google Shape;937;p26">
            <a:extLst>
              <a:ext uri="{FF2B5EF4-FFF2-40B4-BE49-F238E27FC236}">
                <a16:creationId xmlns:a16="http://schemas.microsoft.com/office/drawing/2014/main" id="{B9EBB6A5-562E-4E97-A575-7478E4DF2A92}"/>
              </a:ext>
            </a:extLst>
          </p:cNvPr>
          <p:cNvGrpSpPr/>
          <p:nvPr/>
        </p:nvGrpSpPr>
        <p:grpSpPr>
          <a:xfrm>
            <a:off x="5743674" y="1692888"/>
            <a:ext cx="2943318" cy="3039142"/>
            <a:chOff x="5449625" y="1389325"/>
            <a:chExt cx="3237261" cy="3342655"/>
          </a:xfrm>
        </p:grpSpPr>
        <p:sp>
          <p:nvSpPr>
            <p:cNvPr id="148" name="Google Shape;938;p26">
              <a:extLst>
                <a:ext uri="{FF2B5EF4-FFF2-40B4-BE49-F238E27FC236}">
                  <a16:creationId xmlns:a16="http://schemas.microsoft.com/office/drawing/2014/main" id="{4938D8FF-9EBE-42C5-B544-575CE329F972}"/>
                </a:ext>
              </a:extLst>
            </p:cNvPr>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39;p26">
              <a:extLst>
                <a:ext uri="{FF2B5EF4-FFF2-40B4-BE49-F238E27FC236}">
                  <a16:creationId xmlns:a16="http://schemas.microsoft.com/office/drawing/2014/main" id="{600CEE2D-F8D3-4A1B-9510-40CD76E25EE4}"/>
                </a:ext>
              </a:extLst>
            </p:cNvPr>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40;p26">
              <a:extLst>
                <a:ext uri="{FF2B5EF4-FFF2-40B4-BE49-F238E27FC236}">
                  <a16:creationId xmlns:a16="http://schemas.microsoft.com/office/drawing/2014/main" id="{0CD6FA16-8B11-4BC5-B521-6CDAD838D993}"/>
                </a:ext>
              </a:extLst>
            </p:cNvPr>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41;p26">
              <a:extLst>
                <a:ext uri="{FF2B5EF4-FFF2-40B4-BE49-F238E27FC236}">
                  <a16:creationId xmlns:a16="http://schemas.microsoft.com/office/drawing/2014/main" id="{24A1B488-E2FB-4F76-AF8D-F7E048251E69}"/>
                </a:ext>
              </a:extLst>
            </p:cNvPr>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42;p26">
              <a:extLst>
                <a:ext uri="{FF2B5EF4-FFF2-40B4-BE49-F238E27FC236}">
                  <a16:creationId xmlns:a16="http://schemas.microsoft.com/office/drawing/2014/main" id="{A93F031A-7F55-44A4-A21C-28CE2DD32AC7}"/>
                </a:ext>
              </a:extLst>
            </p:cNvPr>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43;p26">
              <a:extLst>
                <a:ext uri="{FF2B5EF4-FFF2-40B4-BE49-F238E27FC236}">
                  <a16:creationId xmlns:a16="http://schemas.microsoft.com/office/drawing/2014/main" id="{E97D6D84-6B3C-4B75-9201-5185552B02C1}"/>
                </a:ext>
              </a:extLst>
            </p:cNvPr>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944;p26">
              <a:extLst>
                <a:ext uri="{FF2B5EF4-FFF2-40B4-BE49-F238E27FC236}">
                  <a16:creationId xmlns:a16="http://schemas.microsoft.com/office/drawing/2014/main" id="{3C73F926-D297-46B7-88CA-45CFB04E48FC}"/>
                </a:ext>
              </a:extLst>
            </p:cNvPr>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945;p26">
              <a:extLst>
                <a:ext uri="{FF2B5EF4-FFF2-40B4-BE49-F238E27FC236}">
                  <a16:creationId xmlns:a16="http://schemas.microsoft.com/office/drawing/2014/main" id="{B5D3D103-725B-452D-B5C2-862EACCA1A48}"/>
                </a:ext>
              </a:extLst>
            </p:cNvPr>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946;p26">
              <a:extLst>
                <a:ext uri="{FF2B5EF4-FFF2-40B4-BE49-F238E27FC236}">
                  <a16:creationId xmlns:a16="http://schemas.microsoft.com/office/drawing/2014/main" id="{CF91B2BD-A8F4-40B1-ADB7-6F6225A0A4B4}"/>
                </a:ext>
              </a:extLst>
            </p:cNvPr>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47;p26">
              <a:extLst>
                <a:ext uri="{FF2B5EF4-FFF2-40B4-BE49-F238E27FC236}">
                  <a16:creationId xmlns:a16="http://schemas.microsoft.com/office/drawing/2014/main" id="{E949267E-F97F-47F3-8F2F-9F515E8E5B1F}"/>
                </a:ext>
              </a:extLst>
            </p:cNvPr>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48;p26">
              <a:extLst>
                <a:ext uri="{FF2B5EF4-FFF2-40B4-BE49-F238E27FC236}">
                  <a16:creationId xmlns:a16="http://schemas.microsoft.com/office/drawing/2014/main" id="{D36C660F-37EC-4479-A60C-15F1373E33FF}"/>
                </a:ext>
              </a:extLst>
            </p:cNvPr>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49;p26">
              <a:extLst>
                <a:ext uri="{FF2B5EF4-FFF2-40B4-BE49-F238E27FC236}">
                  <a16:creationId xmlns:a16="http://schemas.microsoft.com/office/drawing/2014/main" id="{2BAF5AFD-2260-4093-A9B3-0797B2D3948F}"/>
                </a:ext>
              </a:extLst>
            </p:cNvPr>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50;p26">
              <a:extLst>
                <a:ext uri="{FF2B5EF4-FFF2-40B4-BE49-F238E27FC236}">
                  <a16:creationId xmlns:a16="http://schemas.microsoft.com/office/drawing/2014/main" id="{1A5F2CAF-EDDA-42D6-9BE3-342562C047E0}"/>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51;p26">
              <a:extLst>
                <a:ext uri="{FF2B5EF4-FFF2-40B4-BE49-F238E27FC236}">
                  <a16:creationId xmlns:a16="http://schemas.microsoft.com/office/drawing/2014/main" id="{A7BEDE1B-6B5A-4312-8C70-76882A962A5E}"/>
                </a:ext>
              </a:extLst>
            </p:cNvPr>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52;p26">
              <a:extLst>
                <a:ext uri="{FF2B5EF4-FFF2-40B4-BE49-F238E27FC236}">
                  <a16:creationId xmlns:a16="http://schemas.microsoft.com/office/drawing/2014/main" id="{2841C460-CEE1-4B25-A157-B3FE3380C759}"/>
                </a:ext>
              </a:extLst>
            </p:cNvPr>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53;p26">
              <a:extLst>
                <a:ext uri="{FF2B5EF4-FFF2-40B4-BE49-F238E27FC236}">
                  <a16:creationId xmlns:a16="http://schemas.microsoft.com/office/drawing/2014/main" id="{3B1ECA9B-D33B-4E85-87C0-410875C72CC5}"/>
                </a:ext>
              </a:extLst>
            </p:cNvPr>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54;p26">
              <a:extLst>
                <a:ext uri="{FF2B5EF4-FFF2-40B4-BE49-F238E27FC236}">
                  <a16:creationId xmlns:a16="http://schemas.microsoft.com/office/drawing/2014/main" id="{D796ABDB-1470-4FB1-9C7A-7DABA49F6CA5}"/>
                </a:ext>
              </a:extLst>
            </p:cNvPr>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55;p26">
              <a:extLst>
                <a:ext uri="{FF2B5EF4-FFF2-40B4-BE49-F238E27FC236}">
                  <a16:creationId xmlns:a16="http://schemas.microsoft.com/office/drawing/2014/main" id="{0AB0A9C0-4C6C-4E0D-87DE-97D3480439CC}"/>
                </a:ext>
              </a:extLst>
            </p:cNvPr>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56;p26">
              <a:extLst>
                <a:ext uri="{FF2B5EF4-FFF2-40B4-BE49-F238E27FC236}">
                  <a16:creationId xmlns:a16="http://schemas.microsoft.com/office/drawing/2014/main" id="{191AAC1D-A743-44DB-8A76-911587FB9599}"/>
                </a:ext>
              </a:extLst>
            </p:cNvPr>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57;p26">
              <a:extLst>
                <a:ext uri="{FF2B5EF4-FFF2-40B4-BE49-F238E27FC236}">
                  <a16:creationId xmlns:a16="http://schemas.microsoft.com/office/drawing/2014/main" id="{11B79DFA-AED6-488E-998A-7B65B94CC7E6}"/>
                </a:ext>
              </a:extLst>
            </p:cNvPr>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58;p26">
              <a:extLst>
                <a:ext uri="{FF2B5EF4-FFF2-40B4-BE49-F238E27FC236}">
                  <a16:creationId xmlns:a16="http://schemas.microsoft.com/office/drawing/2014/main" id="{CF1BC6A8-D0E2-46F8-87B7-4607934485A0}"/>
                </a:ext>
              </a:extLst>
            </p:cNvPr>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59;p26">
              <a:extLst>
                <a:ext uri="{FF2B5EF4-FFF2-40B4-BE49-F238E27FC236}">
                  <a16:creationId xmlns:a16="http://schemas.microsoft.com/office/drawing/2014/main" id="{23174C44-A1CD-4BDD-B2EB-6B147E03F43B}"/>
                </a:ext>
              </a:extLst>
            </p:cNvPr>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60;p26">
              <a:extLst>
                <a:ext uri="{FF2B5EF4-FFF2-40B4-BE49-F238E27FC236}">
                  <a16:creationId xmlns:a16="http://schemas.microsoft.com/office/drawing/2014/main" id="{C55D4355-44CD-450C-A227-8718419875EA}"/>
                </a:ext>
              </a:extLst>
            </p:cNvPr>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61;p26">
              <a:extLst>
                <a:ext uri="{FF2B5EF4-FFF2-40B4-BE49-F238E27FC236}">
                  <a16:creationId xmlns:a16="http://schemas.microsoft.com/office/drawing/2014/main" id="{33D72B1F-435B-4CDA-9EB7-97F33D9C045C}"/>
                </a:ext>
              </a:extLst>
            </p:cNvPr>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62;p26">
              <a:extLst>
                <a:ext uri="{FF2B5EF4-FFF2-40B4-BE49-F238E27FC236}">
                  <a16:creationId xmlns:a16="http://schemas.microsoft.com/office/drawing/2014/main" id="{F9C13A81-8D6E-4075-BFCF-DADA84092B9A}"/>
                </a:ext>
              </a:extLst>
            </p:cNvPr>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63;p26">
              <a:extLst>
                <a:ext uri="{FF2B5EF4-FFF2-40B4-BE49-F238E27FC236}">
                  <a16:creationId xmlns:a16="http://schemas.microsoft.com/office/drawing/2014/main" id="{483A9DC9-3A0F-4077-A6CB-1DFBE73A0858}"/>
                </a:ext>
              </a:extLst>
            </p:cNvPr>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64;p26">
              <a:extLst>
                <a:ext uri="{FF2B5EF4-FFF2-40B4-BE49-F238E27FC236}">
                  <a16:creationId xmlns:a16="http://schemas.microsoft.com/office/drawing/2014/main" id="{3141C529-00BF-434A-AE9E-1327F0630FFB}"/>
                </a:ext>
              </a:extLst>
            </p:cNvPr>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965;p26">
              <a:extLst>
                <a:ext uri="{FF2B5EF4-FFF2-40B4-BE49-F238E27FC236}">
                  <a16:creationId xmlns:a16="http://schemas.microsoft.com/office/drawing/2014/main" id="{C5A33052-7AB1-43C7-8EA3-4ED2BD1B3838}"/>
                </a:ext>
              </a:extLst>
            </p:cNvPr>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66;p26">
              <a:extLst>
                <a:ext uri="{FF2B5EF4-FFF2-40B4-BE49-F238E27FC236}">
                  <a16:creationId xmlns:a16="http://schemas.microsoft.com/office/drawing/2014/main" id="{7EBC71B8-B570-4679-8926-40C74E0DFAD0}"/>
                </a:ext>
              </a:extLst>
            </p:cNvPr>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67;p26">
              <a:extLst>
                <a:ext uri="{FF2B5EF4-FFF2-40B4-BE49-F238E27FC236}">
                  <a16:creationId xmlns:a16="http://schemas.microsoft.com/office/drawing/2014/main" id="{6A3BF0F5-73F1-48E4-9DE3-EBE1FD44306C}"/>
                </a:ext>
              </a:extLst>
            </p:cNvPr>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68;p26">
              <a:extLst>
                <a:ext uri="{FF2B5EF4-FFF2-40B4-BE49-F238E27FC236}">
                  <a16:creationId xmlns:a16="http://schemas.microsoft.com/office/drawing/2014/main" id="{B976E69A-94CD-4990-B927-B4D5E1D61B67}"/>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69;p26">
              <a:extLst>
                <a:ext uri="{FF2B5EF4-FFF2-40B4-BE49-F238E27FC236}">
                  <a16:creationId xmlns:a16="http://schemas.microsoft.com/office/drawing/2014/main" id="{434CB538-BEC6-4539-A4A3-8B72592706FD}"/>
                </a:ext>
              </a:extLst>
            </p:cNvPr>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70;p26">
              <a:extLst>
                <a:ext uri="{FF2B5EF4-FFF2-40B4-BE49-F238E27FC236}">
                  <a16:creationId xmlns:a16="http://schemas.microsoft.com/office/drawing/2014/main" id="{F5F6641C-3731-468B-BCEF-B48C98363F05}"/>
                </a:ext>
              </a:extLst>
            </p:cNvPr>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71;p26">
              <a:extLst>
                <a:ext uri="{FF2B5EF4-FFF2-40B4-BE49-F238E27FC236}">
                  <a16:creationId xmlns:a16="http://schemas.microsoft.com/office/drawing/2014/main" id="{52383E2B-A9F0-4C4D-9FA1-99D5D3E594C7}"/>
                </a:ext>
              </a:extLst>
            </p:cNvPr>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72;p26">
              <a:extLst>
                <a:ext uri="{FF2B5EF4-FFF2-40B4-BE49-F238E27FC236}">
                  <a16:creationId xmlns:a16="http://schemas.microsoft.com/office/drawing/2014/main" id="{B901FE01-A1CF-4288-96F7-93CDA6141889}"/>
                </a:ext>
              </a:extLst>
            </p:cNvPr>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73;p26">
              <a:extLst>
                <a:ext uri="{FF2B5EF4-FFF2-40B4-BE49-F238E27FC236}">
                  <a16:creationId xmlns:a16="http://schemas.microsoft.com/office/drawing/2014/main" id="{6D8406C9-1334-4163-B125-D2F5D36359F0}"/>
                </a:ext>
              </a:extLst>
            </p:cNvPr>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74;p26">
              <a:extLst>
                <a:ext uri="{FF2B5EF4-FFF2-40B4-BE49-F238E27FC236}">
                  <a16:creationId xmlns:a16="http://schemas.microsoft.com/office/drawing/2014/main" id="{32F822C0-8EAA-4F94-8B4B-2100FF7C0238}"/>
                </a:ext>
              </a:extLst>
            </p:cNvPr>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75;p26">
              <a:extLst>
                <a:ext uri="{FF2B5EF4-FFF2-40B4-BE49-F238E27FC236}">
                  <a16:creationId xmlns:a16="http://schemas.microsoft.com/office/drawing/2014/main" id="{DCDCA53E-9265-464D-9A94-FC8FEC5BE5A2}"/>
                </a:ext>
              </a:extLst>
            </p:cNvPr>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76;p26">
              <a:extLst>
                <a:ext uri="{FF2B5EF4-FFF2-40B4-BE49-F238E27FC236}">
                  <a16:creationId xmlns:a16="http://schemas.microsoft.com/office/drawing/2014/main" id="{9E9E8FA8-92A7-45F7-BCDC-41BF6D7A0AD3}"/>
                </a:ext>
              </a:extLst>
            </p:cNvPr>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77;p26">
              <a:extLst>
                <a:ext uri="{FF2B5EF4-FFF2-40B4-BE49-F238E27FC236}">
                  <a16:creationId xmlns:a16="http://schemas.microsoft.com/office/drawing/2014/main" id="{54CBE165-1DF8-4AB4-917A-FF97E9E9C60F}"/>
                </a:ext>
              </a:extLst>
            </p:cNvPr>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978;p26">
            <a:extLst>
              <a:ext uri="{FF2B5EF4-FFF2-40B4-BE49-F238E27FC236}">
                <a16:creationId xmlns:a16="http://schemas.microsoft.com/office/drawing/2014/main" id="{B085C70E-1305-4D5F-A589-8FB1C555C2ED}"/>
              </a:ext>
            </a:extLst>
          </p:cNvPr>
          <p:cNvGrpSpPr/>
          <p:nvPr/>
        </p:nvGrpSpPr>
        <p:grpSpPr>
          <a:xfrm>
            <a:off x="457197" y="1157650"/>
            <a:ext cx="3396553" cy="785774"/>
            <a:chOff x="457197" y="1157650"/>
            <a:chExt cx="3396553" cy="785774"/>
          </a:xfrm>
        </p:grpSpPr>
        <p:sp>
          <p:nvSpPr>
            <p:cNvPr id="189" name="Google Shape;979;p26">
              <a:extLst>
                <a:ext uri="{FF2B5EF4-FFF2-40B4-BE49-F238E27FC236}">
                  <a16:creationId xmlns:a16="http://schemas.microsoft.com/office/drawing/2014/main" id="{78B105D1-8B88-4D82-A828-7158AB2A5061}"/>
                </a:ext>
              </a:extLst>
            </p:cNvPr>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190" name="Google Shape;980;p26">
              <a:extLst>
                <a:ext uri="{FF2B5EF4-FFF2-40B4-BE49-F238E27FC236}">
                  <a16:creationId xmlns:a16="http://schemas.microsoft.com/office/drawing/2014/main" id="{C9115987-9221-401B-B2ED-1FE36139DAB4}"/>
                </a:ext>
              </a:extLst>
            </p:cNvPr>
            <p:cNvSpPr txBox="1"/>
            <p:nvPr/>
          </p:nvSpPr>
          <p:spPr>
            <a:xfrm>
              <a:off x="457200" y="1157650"/>
              <a:ext cx="2791949"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rgbClr val="000000"/>
                  </a:solidFill>
                  <a:latin typeface="Fira Sans Extra Condensed"/>
                  <a:ea typeface="Fira Sans Extra Condensed"/>
                  <a:cs typeface="Fira Sans Extra Condensed"/>
                  <a:sym typeface="Fira Sans Extra Condensed"/>
                </a:rPr>
                <a:t>Accroître l'efficacité opérationnelle</a:t>
              </a:r>
            </a:p>
          </p:txBody>
        </p:sp>
        <p:sp>
          <p:nvSpPr>
            <p:cNvPr id="191" name="Google Shape;981;p26">
              <a:extLst>
                <a:ext uri="{FF2B5EF4-FFF2-40B4-BE49-F238E27FC236}">
                  <a16:creationId xmlns:a16="http://schemas.microsoft.com/office/drawing/2014/main" id="{882EA0BA-643E-4862-B3FA-26494EE790ED}"/>
                </a:ext>
              </a:extLst>
            </p:cNvPr>
            <p:cNvSpPr txBox="1"/>
            <p:nvPr/>
          </p:nvSpPr>
          <p:spPr>
            <a:xfrm>
              <a:off x="457197" y="1611624"/>
              <a:ext cx="2600289" cy="3318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fr-FR" sz="1000" dirty="0">
                  <a:latin typeface="Roboto"/>
                  <a:ea typeface="Roboto"/>
                  <a:cs typeface="Roboto"/>
                  <a:sym typeface="Roboto"/>
                </a:rPr>
                <a:t>par exemple, apporte la puissance de l'intelligence artificielle dans l'IoT pour réduire les coûts de refroidissement de son centre de données.</a:t>
              </a:r>
              <a:endParaRPr sz="1000" dirty="0">
                <a:latin typeface="Roboto"/>
                <a:ea typeface="Roboto"/>
                <a:cs typeface="Roboto"/>
                <a:sym typeface="Roboto"/>
              </a:endParaRPr>
            </a:p>
          </p:txBody>
        </p:sp>
      </p:grpSp>
      <p:grpSp>
        <p:nvGrpSpPr>
          <p:cNvPr id="192" name="Google Shape;982;p26">
            <a:extLst>
              <a:ext uri="{FF2B5EF4-FFF2-40B4-BE49-F238E27FC236}">
                <a16:creationId xmlns:a16="http://schemas.microsoft.com/office/drawing/2014/main" id="{552ADEAB-C858-404F-A36D-479EE8F885DD}"/>
              </a:ext>
            </a:extLst>
          </p:cNvPr>
          <p:cNvGrpSpPr/>
          <p:nvPr/>
        </p:nvGrpSpPr>
        <p:grpSpPr>
          <a:xfrm>
            <a:off x="457200" y="2196616"/>
            <a:ext cx="3396550" cy="857482"/>
            <a:chOff x="457200" y="2123450"/>
            <a:chExt cx="3396550" cy="857482"/>
          </a:xfrm>
        </p:grpSpPr>
        <p:sp>
          <p:nvSpPr>
            <p:cNvPr id="193" name="Google Shape;983;p26">
              <a:extLst>
                <a:ext uri="{FF2B5EF4-FFF2-40B4-BE49-F238E27FC236}">
                  <a16:creationId xmlns:a16="http://schemas.microsoft.com/office/drawing/2014/main" id="{09073C9B-78BD-464B-96B7-2C9736ECC4B4}"/>
                </a:ext>
              </a:extLst>
            </p:cNvPr>
            <p:cNvSpPr/>
            <p:nvPr/>
          </p:nvSpPr>
          <p:spPr>
            <a:xfrm>
              <a:off x="3249250" y="2156825"/>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194" name="Google Shape;984;p26">
              <a:extLst>
                <a:ext uri="{FF2B5EF4-FFF2-40B4-BE49-F238E27FC236}">
                  <a16:creationId xmlns:a16="http://schemas.microsoft.com/office/drawing/2014/main" id="{C09586F4-F708-443F-86E7-4E710D001928}"/>
                </a:ext>
              </a:extLst>
            </p:cNvPr>
            <p:cNvSpPr txBox="1"/>
            <p:nvPr/>
          </p:nvSpPr>
          <p:spPr>
            <a:xfrm>
              <a:off x="457200" y="212345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600" b="1" dirty="0">
                  <a:latin typeface="Fira Sans Extra Condensed"/>
                  <a:ea typeface="Fira Sans Extra Condensed"/>
                  <a:cs typeface="Fira Sans Extra Condensed"/>
                  <a:sym typeface="Fira Sans Extra Condensed"/>
                </a:rPr>
                <a:t>Meilleure gestion des risques</a:t>
              </a:r>
              <a:endParaRPr lang="fr-FR" sz="1600" b="1" dirty="0">
                <a:solidFill>
                  <a:srgbClr val="000000"/>
                </a:solidFill>
                <a:latin typeface="Fira Sans Extra Condensed"/>
                <a:ea typeface="Fira Sans Extra Condensed"/>
                <a:cs typeface="Fira Sans Extra Condensed"/>
                <a:sym typeface="Fira Sans Extra Condensed"/>
              </a:endParaRPr>
            </a:p>
          </p:txBody>
        </p:sp>
        <p:sp>
          <p:nvSpPr>
            <p:cNvPr id="195" name="Google Shape;985;p26">
              <a:extLst>
                <a:ext uri="{FF2B5EF4-FFF2-40B4-BE49-F238E27FC236}">
                  <a16:creationId xmlns:a16="http://schemas.microsoft.com/office/drawing/2014/main" id="{87372426-2051-4679-A23D-AEAF8B638C5B}"/>
                </a:ext>
              </a:extLst>
            </p:cNvPr>
            <p:cNvSpPr txBox="1"/>
            <p:nvPr/>
          </p:nvSpPr>
          <p:spPr>
            <a:xfrm>
              <a:off x="461660" y="2592176"/>
              <a:ext cx="2595826" cy="388756"/>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100" b="0" i="0" dirty="0">
                  <a:solidFill>
                    <a:srgbClr val="23262B"/>
                  </a:solidFill>
                  <a:effectLst/>
                  <a:latin typeface="GothamRoundedBook"/>
                </a:rPr>
                <a:t>for example, ensures worker safety by engaging AI for analyzing data sourced from connected wearable devices.</a:t>
              </a:r>
              <a:endParaRPr sz="1100" dirty="0">
                <a:latin typeface="Roboto"/>
                <a:ea typeface="Roboto"/>
                <a:cs typeface="Roboto"/>
                <a:sym typeface="Roboto"/>
              </a:endParaRPr>
            </a:p>
          </p:txBody>
        </p:sp>
      </p:grpSp>
      <p:grpSp>
        <p:nvGrpSpPr>
          <p:cNvPr id="196" name="Google Shape;986;p26">
            <a:extLst>
              <a:ext uri="{FF2B5EF4-FFF2-40B4-BE49-F238E27FC236}">
                <a16:creationId xmlns:a16="http://schemas.microsoft.com/office/drawing/2014/main" id="{74D319C0-C733-499C-81B6-875C452C6596}"/>
              </a:ext>
            </a:extLst>
          </p:cNvPr>
          <p:cNvGrpSpPr/>
          <p:nvPr/>
        </p:nvGrpSpPr>
        <p:grpSpPr>
          <a:xfrm>
            <a:off x="457197" y="3347967"/>
            <a:ext cx="3396553" cy="1033379"/>
            <a:chOff x="457197" y="3122613"/>
            <a:chExt cx="3396553" cy="1033379"/>
          </a:xfrm>
        </p:grpSpPr>
        <p:sp>
          <p:nvSpPr>
            <p:cNvPr id="197" name="Google Shape;987;p26">
              <a:extLst>
                <a:ext uri="{FF2B5EF4-FFF2-40B4-BE49-F238E27FC236}">
                  <a16:creationId xmlns:a16="http://schemas.microsoft.com/office/drawing/2014/main" id="{95F5324B-3724-4632-83F3-06BD7A64C7CB}"/>
                </a:ext>
              </a:extLst>
            </p:cNvPr>
            <p:cNvSpPr/>
            <p:nvPr/>
          </p:nvSpPr>
          <p:spPr>
            <a:xfrm>
              <a:off x="3249250" y="3122613"/>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198" name="Google Shape;988;p26">
              <a:extLst>
                <a:ext uri="{FF2B5EF4-FFF2-40B4-BE49-F238E27FC236}">
                  <a16:creationId xmlns:a16="http://schemas.microsoft.com/office/drawing/2014/main" id="{0A073B3B-F54C-4357-8D06-D0FE073734DF}"/>
                </a:ext>
              </a:extLst>
            </p:cNvPr>
            <p:cNvSpPr txBox="1"/>
            <p:nvPr/>
          </p:nvSpPr>
          <p:spPr>
            <a:xfrm>
              <a:off x="507991" y="3164467"/>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latin typeface="Fira Sans Extra Condensed"/>
                  <a:ea typeface="Fira Sans Extra Condensed"/>
                  <a:cs typeface="Fira Sans Extra Condensed"/>
                  <a:sym typeface="Fira Sans Extra Condensed"/>
                </a:rPr>
                <a:t>Déclenchement de nouveaux produits et services améliorés</a:t>
              </a:r>
              <a:endParaRPr b="1" dirty="0">
                <a:solidFill>
                  <a:srgbClr val="000000"/>
                </a:solidFill>
                <a:latin typeface="Fira Sans Extra Condensed"/>
                <a:ea typeface="Fira Sans Extra Condensed"/>
                <a:cs typeface="Fira Sans Extra Condensed"/>
                <a:sym typeface="Fira Sans Extra Condensed"/>
              </a:endParaRPr>
            </a:p>
          </p:txBody>
        </p:sp>
        <p:sp>
          <p:nvSpPr>
            <p:cNvPr id="199" name="Google Shape;989;p26">
              <a:extLst>
                <a:ext uri="{FF2B5EF4-FFF2-40B4-BE49-F238E27FC236}">
                  <a16:creationId xmlns:a16="http://schemas.microsoft.com/office/drawing/2014/main" id="{2A0B1725-493B-4B8F-8D43-C80C901D2F85}"/>
                </a:ext>
              </a:extLst>
            </p:cNvPr>
            <p:cNvSpPr txBox="1"/>
            <p:nvPr/>
          </p:nvSpPr>
          <p:spPr>
            <a:xfrm>
              <a:off x="457197" y="3824192"/>
              <a:ext cx="2791948" cy="3318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fr-FR" sz="1000" dirty="0">
                  <a:latin typeface="Roboto"/>
                  <a:ea typeface="Roboto"/>
                  <a:cs typeface="Roboto"/>
                  <a:sym typeface="Roboto"/>
                </a:rPr>
                <a:t>par exemple, prévoit de tirer parti des technologies d'intelligence artificielle dans la mise en œuvre d'équipements de maintenance de moteurs d'avion compatibles IoT.</a:t>
              </a:r>
              <a:endParaRPr sz="1000" dirty="0">
                <a:latin typeface="Roboto"/>
                <a:ea typeface="Roboto"/>
                <a:cs typeface="Roboto"/>
                <a:sym typeface="Roboto"/>
              </a:endParaRPr>
            </a:p>
          </p:txBody>
        </p:sp>
      </p:grpSp>
      <p:sp>
        <p:nvSpPr>
          <p:cNvPr id="204" name="Google Shape;994;p26">
            <a:extLst>
              <a:ext uri="{FF2B5EF4-FFF2-40B4-BE49-F238E27FC236}">
                <a16:creationId xmlns:a16="http://schemas.microsoft.com/office/drawing/2014/main" id="{89D43E95-8919-4946-B6FA-D611C9741F45}"/>
              </a:ext>
            </a:extLst>
          </p:cNvPr>
          <p:cNvSpPr txBox="1"/>
          <p:nvPr/>
        </p:nvSpPr>
        <p:spPr>
          <a:xfrm>
            <a:off x="6243638" y="827168"/>
            <a:ext cx="2359390" cy="7639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Machine learnin</a:t>
            </a:r>
            <a:br>
              <a:rPr lang="fr-FR" b="1" dirty="0">
                <a:latin typeface="Fira Sans Extra Condensed"/>
                <a:ea typeface="Fira Sans Extra Condensed"/>
                <a:cs typeface="Fira Sans Extra Condensed"/>
                <a:sym typeface="Fira Sans Extra Condensed"/>
              </a:rPr>
            </a:br>
            <a:r>
              <a:rPr lang="fr-FR" b="1" dirty="0">
                <a:latin typeface="Fira Sans Extra Condensed"/>
                <a:ea typeface="Fira Sans Extra Condensed"/>
                <a:cs typeface="Fira Sans Extra Condensed"/>
                <a:sym typeface="Fira Sans Extra Condensed"/>
              </a:rPr>
              <a:t>Avantages de l'IOT activés par 'IA</a:t>
            </a:r>
            <a:endParaRPr b="1" dirty="0">
              <a:solidFill>
                <a:srgbClr val="000000"/>
              </a:solidFill>
              <a:latin typeface="Fira Sans Extra Condensed"/>
              <a:ea typeface="Fira Sans Extra Condensed"/>
              <a:cs typeface="Fira Sans Extra Condensed"/>
              <a:sym typeface="Fira Sans Extra Condensed"/>
            </a:endParaRPr>
          </a:p>
        </p:txBody>
      </p:sp>
      <p:sp>
        <p:nvSpPr>
          <p:cNvPr id="205" name="Google Shape;995;p26">
            <a:extLst>
              <a:ext uri="{FF2B5EF4-FFF2-40B4-BE49-F238E27FC236}">
                <a16:creationId xmlns:a16="http://schemas.microsoft.com/office/drawing/2014/main" id="{45CDFAA6-91D6-4A5D-AA6C-F81247983967}"/>
              </a:ext>
            </a:extLst>
          </p:cNvPr>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996;p26">
            <a:extLst>
              <a:ext uri="{FF2B5EF4-FFF2-40B4-BE49-F238E27FC236}">
                <a16:creationId xmlns:a16="http://schemas.microsoft.com/office/drawing/2014/main" id="{4F18722D-28CF-42BC-92C4-2FEA8D13A144}"/>
              </a:ext>
            </a:extLst>
          </p:cNvPr>
          <p:cNvCxnSpPr>
            <a:stCxn id="205" idx="2"/>
            <a:endCxn id="189" idx="6"/>
          </p:cNvCxnSpPr>
          <p:nvPr/>
        </p:nvCxnSpPr>
        <p:spPr>
          <a:xfrm rot="10800000">
            <a:off x="3853850" y="1493375"/>
            <a:ext cx="3052800" cy="965700"/>
          </a:xfrm>
          <a:prstGeom prst="straightConnector1">
            <a:avLst/>
          </a:prstGeom>
          <a:noFill/>
          <a:ln w="9525" cap="flat" cmpd="sng">
            <a:solidFill>
              <a:schemeClr val="lt2"/>
            </a:solidFill>
            <a:prstDash val="solid"/>
            <a:round/>
            <a:headEnd type="none" w="med" len="med"/>
            <a:tailEnd type="none" w="med" len="med"/>
          </a:ln>
        </p:spPr>
      </p:cxnSp>
      <p:cxnSp>
        <p:nvCxnSpPr>
          <p:cNvPr id="207" name="Google Shape;997;p26">
            <a:extLst>
              <a:ext uri="{FF2B5EF4-FFF2-40B4-BE49-F238E27FC236}">
                <a16:creationId xmlns:a16="http://schemas.microsoft.com/office/drawing/2014/main" id="{7924B6BA-5C8E-41AF-93B7-680DEA55A809}"/>
              </a:ext>
            </a:extLst>
          </p:cNvPr>
          <p:cNvCxnSpPr>
            <a:stCxn id="205" idx="2"/>
            <a:endCxn id="193" idx="6"/>
          </p:cNvCxnSpPr>
          <p:nvPr/>
        </p:nvCxnSpPr>
        <p:spPr>
          <a:xfrm flipH="1">
            <a:off x="3853750" y="2459075"/>
            <a:ext cx="3052900" cy="73166"/>
          </a:xfrm>
          <a:prstGeom prst="straightConnector1">
            <a:avLst/>
          </a:prstGeom>
          <a:noFill/>
          <a:ln w="9525" cap="flat" cmpd="sng">
            <a:solidFill>
              <a:schemeClr val="lt2"/>
            </a:solidFill>
            <a:prstDash val="solid"/>
            <a:round/>
            <a:headEnd type="none" w="med" len="med"/>
            <a:tailEnd type="none" w="med" len="med"/>
          </a:ln>
        </p:spPr>
      </p:cxnSp>
      <p:cxnSp>
        <p:nvCxnSpPr>
          <p:cNvPr id="208" name="Google Shape;998;p26">
            <a:extLst>
              <a:ext uri="{FF2B5EF4-FFF2-40B4-BE49-F238E27FC236}">
                <a16:creationId xmlns:a16="http://schemas.microsoft.com/office/drawing/2014/main" id="{24C40365-C11D-4942-807D-BB178AF26B31}"/>
              </a:ext>
            </a:extLst>
          </p:cNvPr>
          <p:cNvCxnSpPr>
            <a:stCxn id="205" idx="2"/>
            <a:endCxn id="197" idx="6"/>
          </p:cNvCxnSpPr>
          <p:nvPr/>
        </p:nvCxnSpPr>
        <p:spPr>
          <a:xfrm flipH="1">
            <a:off x="3853750" y="2459075"/>
            <a:ext cx="3052900" cy="1191142"/>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35040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Exemples d’IA dans l’IOT</a:t>
            </a:r>
            <a:endParaRPr dirty="0"/>
          </a:p>
        </p:txBody>
      </p:sp>
      <p:grpSp>
        <p:nvGrpSpPr>
          <p:cNvPr id="1969" name="Google Shape;1969;p38"/>
          <p:cNvGrpSpPr/>
          <p:nvPr/>
        </p:nvGrpSpPr>
        <p:grpSpPr>
          <a:xfrm>
            <a:off x="419098" y="1014580"/>
            <a:ext cx="2095502" cy="596100"/>
            <a:chOff x="419098" y="1014580"/>
            <a:chExt cx="2095502" cy="596100"/>
          </a:xfrm>
        </p:grpSpPr>
        <p:sp>
          <p:nvSpPr>
            <p:cNvPr id="1970" name="Google Shape;1970;p38"/>
            <p:cNvSpPr/>
            <p:nvPr/>
          </p:nvSpPr>
          <p:spPr>
            <a:xfrm>
              <a:off x="1918500" y="1014580"/>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dirty="0">
                <a:solidFill>
                  <a:schemeClr val="lt1"/>
                </a:solidFill>
              </a:endParaRPr>
            </a:p>
          </p:txBody>
        </p:sp>
        <p:sp>
          <p:nvSpPr>
            <p:cNvPr id="1972" name="Google Shape;1972;p38"/>
            <p:cNvSpPr txBox="1"/>
            <p:nvPr/>
          </p:nvSpPr>
          <p:spPr>
            <a:xfrm>
              <a:off x="419098" y="1120237"/>
              <a:ext cx="1112675"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Robotics</a:t>
              </a:r>
              <a:endParaRPr sz="1800" b="1" dirty="0">
                <a:solidFill>
                  <a:srgbClr val="000000"/>
                </a:solidFill>
                <a:latin typeface="Fira Sans Extra Condensed"/>
                <a:ea typeface="Fira Sans Extra Condensed"/>
                <a:cs typeface="Fira Sans Extra Condensed"/>
                <a:sym typeface="Fira Sans Extra Condensed"/>
              </a:endParaRPr>
            </a:p>
          </p:txBody>
        </p:sp>
      </p:grpSp>
      <p:grpSp>
        <p:nvGrpSpPr>
          <p:cNvPr id="1974" name="Google Shape;1974;p38"/>
          <p:cNvGrpSpPr/>
          <p:nvPr/>
        </p:nvGrpSpPr>
        <p:grpSpPr>
          <a:xfrm>
            <a:off x="6824301" y="1105450"/>
            <a:ext cx="2023052" cy="596100"/>
            <a:chOff x="6033300" y="1187400"/>
            <a:chExt cx="1762066" cy="596100"/>
          </a:xfrm>
        </p:grpSpPr>
        <p:sp>
          <p:nvSpPr>
            <p:cNvPr id="1976" name="Google Shape;1976;p38"/>
            <p:cNvSpPr txBox="1"/>
            <p:nvPr/>
          </p:nvSpPr>
          <p:spPr>
            <a:xfrm>
              <a:off x="6746995" y="1319550"/>
              <a:ext cx="1048371"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Amazon Go</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978" name="Google Shape;1978;p38"/>
            <p:cNvSpPr/>
            <p:nvPr/>
          </p:nvSpPr>
          <p:spPr>
            <a:xfrm>
              <a:off x="6033300" y="1187400"/>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1979" name="Google Shape;1979;p38"/>
          <p:cNvGrpSpPr/>
          <p:nvPr/>
        </p:nvGrpSpPr>
        <p:grpSpPr>
          <a:xfrm>
            <a:off x="391494" y="2481695"/>
            <a:ext cx="2121934" cy="714194"/>
            <a:chOff x="429594" y="2462067"/>
            <a:chExt cx="2121934" cy="714194"/>
          </a:xfrm>
        </p:grpSpPr>
        <p:grpSp>
          <p:nvGrpSpPr>
            <p:cNvPr id="1980" name="Google Shape;1980;p38"/>
            <p:cNvGrpSpPr/>
            <p:nvPr/>
          </p:nvGrpSpPr>
          <p:grpSpPr>
            <a:xfrm>
              <a:off x="429594" y="2594217"/>
              <a:ext cx="2008804" cy="582044"/>
              <a:chOff x="3553756" y="1245269"/>
              <a:chExt cx="2008804" cy="582044"/>
            </a:xfrm>
          </p:grpSpPr>
          <p:sp>
            <p:nvSpPr>
              <p:cNvPr id="1981" name="Google Shape;1981;p38"/>
              <p:cNvSpPr txBox="1"/>
              <p:nvPr/>
            </p:nvSpPr>
            <p:spPr>
              <a:xfrm>
                <a:off x="3553756" y="1245269"/>
                <a:ext cx="1825056"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Smart Home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982" name="Google Shape;1982;p38"/>
              <p:cNvSpPr txBox="1"/>
              <p:nvPr/>
            </p:nvSpPr>
            <p:spPr>
              <a:xfrm>
                <a:off x="3581360" y="1495513"/>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1983" name="Google Shape;1983;p38"/>
            <p:cNvSpPr/>
            <p:nvPr/>
          </p:nvSpPr>
          <p:spPr>
            <a:xfrm>
              <a:off x="1955428" y="2462067"/>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dirty="0">
                <a:solidFill>
                  <a:schemeClr val="lt1"/>
                </a:solidFill>
              </a:endParaRPr>
            </a:p>
          </p:txBody>
        </p:sp>
      </p:grpSp>
      <p:grpSp>
        <p:nvGrpSpPr>
          <p:cNvPr id="1984" name="Google Shape;1984;p38"/>
          <p:cNvGrpSpPr/>
          <p:nvPr/>
        </p:nvGrpSpPr>
        <p:grpSpPr>
          <a:xfrm>
            <a:off x="121048" y="4030624"/>
            <a:ext cx="2393552" cy="738809"/>
            <a:chOff x="457198" y="3992274"/>
            <a:chExt cx="2393552" cy="738809"/>
          </a:xfrm>
        </p:grpSpPr>
        <p:grpSp>
          <p:nvGrpSpPr>
            <p:cNvPr id="1985" name="Google Shape;1985;p38"/>
            <p:cNvGrpSpPr/>
            <p:nvPr/>
          </p:nvGrpSpPr>
          <p:grpSpPr>
            <a:xfrm>
              <a:off x="457198" y="4057675"/>
              <a:ext cx="2330179" cy="673408"/>
              <a:chOff x="3581360" y="2254813"/>
              <a:chExt cx="2330179" cy="673408"/>
            </a:xfrm>
          </p:grpSpPr>
          <p:sp>
            <p:nvSpPr>
              <p:cNvPr id="1986" name="Google Shape;1986;p38"/>
              <p:cNvSpPr txBox="1"/>
              <p:nvPr/>
            </p:nvSpPr>
            <p:spPr>
              <a:xfrm>
                <a:off x="3828481" y="2254813"/>
                <a:ext cx="208305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Self-driven</a:t>
                </a:r>
              </a:p>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 vehicules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987" name="Google Shape;1987;p38"/>
              <p:cNvSpPr txBox="1"/>
              <p:nvPr/>
            </p:nvSpPr>
            <p:spPr>
              <a:xfrm>
                <a:off x="3581360" y="25964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1988" name="Google Shape;1988;p38"/>
            <p:cNvSpPr/>
            <p:nvPr/>
          </p:nvSpPr>
          <p:spPr>
            <a:xfrm>
              <a:off x="2254650" y="3992274"/>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05</a:t>
              </a:r>
              <a:endParaRPr sz="1800" dirty="0">
                <a:solidFill>
                  <a:schemeClr val="lt1"/>
                </a:solidFill>
              </a:endParaRPr>
            </a:p>
          </p:txBody>
        </p:sp>
      </p:grpSp>
      <p:grpSp>
        <p:nvGrpSpPr>
          <p:cNvPr id="1989" name="Google Shape;1989;p38"/>
          <p:cNvGrpSpPr/>
          <p:nvPr/>
        </p:nvGrpSpPr>
        <p:grpSpPr>
          <a:xfrm>
            <a:off x="6858922" y="2490573"/>
            <a:ext cx="1904225" cy="596100"/>
            <a:chOff x="6230856" y="2626748"/>
            <a:chExt cx="2455943" cy="596100"/>
          </a:xfrm>
        </p:grpSpPr>
        <p:grpSp>
          <p:nvGrpSpPr>
            <p:cNvPr id="1990" name="Google Shape;1990;p38"/>
            <p:cNvGrpSpPr/>
            <p:nvPr/>
          </p:nvGrpSpPr>
          <p:grpSpPr>
            <a:xfrm>
              <a:off x="6908566" y="2786521"/>
              <a:ext cx="1778233" cy="378878"/>
              <a:chOff x="6908616" y="2913611"/>
              <a:chExt cx="1778233" cy="378878"/>
            </a:xfrm>
          </p:grpSpPr>
          <p:sp>
            <p:nvSpPr>
              <p:cNvPr id="1991" name="Google Shape;1991;p38"/>
              <p:cNvSpPr txBox="1"/>
              <p:nvPr/>
            </p:nvSpPr>
            <p:spPr>
              <a:xfrm>
                <a:off x="6908616" y="2960689"/>
                <a:ext cx="1778233"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Healthcare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992" name="Google Shape;1992;p38"/>
              <p:cNvSpPr txBox="1"/>
              <p:nvPr/>
            </p:nvSpPr>
            <p:spPr>
              <a:xfrm>
                <a:off x="7243065" y="2913611"/>
                <a:ext cx="1109335"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grpSp>
        <p:sp>
          <p:nvSpPr>
            <p:cNvPr id="1993" name="Google Shape;1993;p38"/>
            <p:cNvSpPr/>
            <p:nvPr/>
          </p:nvSpPr>
          <p:spPr>
            <a:xfrm>
              <a:off x="6230856" y="2626748"/>
              <a:ext cx="778994"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dirty="0">
                <a:solidFill>
                  <a:schemeClr val="lt1"/>
                </a:solidFill>
              </a:endParaRPr>
            </a:p>
          </p:txBody>
        </p:sp>
      </p:grpSp>
      <p:grpSp>
        <p:nvGrpSpPr>
          <p:cNvPr id="1994" name="Google Shape;1994;p38"/>
          <p:cNvGrpSpPr/>
          <p:nvPr/>
        </p:nvGrpSpPr>
        <p:grpSpPr>
          <a:xfrm>
            <a:off x="6799813" y="3936701"/>
            <a:ext cx="2047540" cy="596100"/>
            <a:chOff x="6331350" y="3890510"/>
            <a:chExt cx="1898222" cy="596100"/>
          </a:xfrm>
        </p:grpSpPr>
        <p:sp>
          <p:nvSpPr>
            <p:cNvPr id="1996" name="Google Shape;1996;p38"/>
            <p:cNvSpPr txBox="1"/>
            <p:nvPr/>
          </p:nvSpPr>
          <p:spPr>
            <a:xfrm>
              <a:off x="7005718" y="3927896"/>
              <a:ext cx="1223854" cy="46247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 Smart Home</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998" name="Google Shape;1998;p38"/>
            <p:cNvSpPr/>
            <p:nvPr/>
          </p:nvSpPr>
          <p:spPr>
            <a:xfrm>
              <a:off x="6331350" y="389051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06</a:t>
              </a:r>
              <a:endParaRPr sz="1800" dirty="0">
                <a:solidFill>
                  <a:schemeClr val="lt1"/>
                </a:solidFill>
              </a:endParaRPr>
            </a:p>
          </p:txBody>
        </p:sp>
      </p:grpSp>
      <p:sp>
        <p:nvSpPr>
          <p:cNvPr id="1999" name="Google Shape;1999;p38"/>
          <p:cNvSpPr txBox="1"/>
          <p:nvPr/>
        </p:nvSpPr>
        <p:spPr>
          <a:xfrm>
            <a:off x="3667125" y="4267750"/>
            <a:ext cx="1809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ML for business</a:t>
            </a:r>
            <a:endParaRPr sz="1800" b="1">
              <a:solidFill>
                <a:schemeClr val="lt1"/>
              </a:solidFill>
              <a:latin typeface="Fira Sans Extra Condensed"/>
              <a:ea typeface="Fira Sans Extra Condensed"/>
              <a:cs typeface="Fira Sans Extra Condensed"/>
              <a:sym typeface="Fira Sans Extra Condense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570" y="914434"/>
            <a:ext cx="4114801" cy="406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614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convergence de l’IOT et IA</a:t>
            </a:r>
            <a:endParaRPr dirty="0"/>
          </a:p>
        </p:txBody>
      </p:sp>
      <p:sp>
        <p:nvSpPr>
          <p:cNvPr id="2005" name="Google Shape;2005;p39"/>
          <p:cNvSpPr/>
          <p:nvPr/>
        </p:nvSpPr>
        <p:spPr>
          <a:xfrm>
            <a:off x="2612225" y="775502"/>
            <a:ext cx="3931500" cy="703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9"/>
          <p:cNvSpPr txBox="1"/>
          <p:nvPr/>
        </p:nvSpPr>
        <p:spPr>
          <a:xfrm>
            <a:off x="2755175" y="847052"/>
            <a:ext cx="3645600" cy="560700"/>
          </a:xfrm>
          <a:prstGeom prst="rect">
            <a:avLst/>
          </a:prstGeom>
          <a:noFill/>
          <a:ln>
            <a:noFill/>
          </a:ln>
        </p:spPr>
        <p:txBody>
          <a:bodyPr spcFirstLastPara="1" wrap="square" lIns="91425" tIns="91425" rIns="91425" bIns="91425" anchor="ctr" anchorCtr="0">
            <a:noAutofit/>
          </a:bodyPr>
          <a:lstStyle/>
          <a:p>
            <a:pPr lvl="0" algn="ctr"/>
            <a:r>
              <a:rPr lang="fr-FR" sz="1800" b="1" dirty="0"/>
              <a:t>La structure générale des couches pour un </a:t>
            </a:r>
            <a:r>
              <a:rPr lang="fr-FR" sz="1800" b="1" dirty="0" err="1"/>
              <a:t>AIoT</a:t>
            </a:r>
            <a:endParaRPr sz="1800" b="1" dirty="0">
              <a:solidFill>
                <a:schemeClr val="dk1"/>
              </a:solidFill>
              <a:latin typeface="Fira Sans Extra Condensed"/>
              <a:ea typeface="Fira Sans Extra Condensed"/>
              <a:cs typeface="Fira Sans Extra Condensed"/>
              <a:sym typeface="Fira Sans Extra Condensed"/>
            </a:endParaRPr>
          </a:p>
        </p:txBody>
      </p:sp>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797" r="26499"/>
          <a:stretch/>
        </p:blipFill>
        <p:spPr bwMode="auto">
          <a:xfrm>
            <a:off x="81955" y="1479302"/>
            <a:ext cx="4676658" cy="35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4758613" y="1772816"/>
            <a:ext cx="4254758" cy="2677656"/>
          </a:xfrm>
          <a:prstGeom prst="rect">
            <a:avLst/>
          </a:prstGeom>
          <a:noFill/>
        </p:spPr>
        <p:txBody>
          <a:bodyPr wrap="square" rtlCol="0">
            <a:spAutoFit/>
          </a:bodyPr>
          <a:lstStyle/>
          <a:p>
            <a:pPr algn="just"/>
            <a:r>
              <a:rPr lang="fr-FR" dirty="0"/>
              <a:t>Le concept général de l'</a:t>
            </a:r>
            <a:r>
              <a:rPr lang="fr-FR" dirty="0" err="1"/>
              <a:t>AIoT</a:t>
            </a:r>
            <a:r>
              <a:rPr lang="fr-FR" dirty="0"/>
              <a:t> et la structure générale des couches pour un </a:t>
            </a:r>
            <a:r>
              <a:rPr lang="fr-FR" dirty="0" err="1"/>
              <a:t>AIoT</a:t>
            </a:r>
            <a:r>
              <a:rPr lang="fr-FR" dirty="0"/>
              <a:t> qui se compose de trois couches : </a:t>
            </a:r>
          </a:p>
          <a:p>
            <a:pPr algn="just"/>
            <a:endParaRPr lang="fr-FR" dirty="0"/>
          </a:p>
          <a:p>
            <a:pPr marL="342900" indent="-342900" algn="just">
              <a:buAutoNum type="arabicParenBoth"/>
            </a:pPr>
            <a:r>
              <a:rPr lang="fr-FR" dirty="0">
                <a:solidFill>
                  <a:srgbClr val="0070C0"/>
                </a:solidFill>
              </a:rPr>
              <a:t>couche de détection et de dispositif ; </a:t>
            </a:r>
          </a:p>
          <a:p>
            <a:pPr marL="342900" indent="-342900" algn="just">
              <a:buAutoNum type="arabicParenBoth"/>
            </a:pPr>
            <a:r>
              <a:rPr lang="fr-FR" dirty="0">
                <a:solidFill>
                  <a:srgbClr val="0070C0"/>
                </a:solidFill>
              </a:rPr>
              <a:t>couche communication et réseau; et </a:t>
            </a:r>
          </a:p>
          <a:p>
            <a:pPr marL="342900" indent="-342900" algn="just">
              <a:buAutoNum type="arabicParenBoth"/>
            </a:pPr>
            <a:r>
              <a:rPr lang="fr-FR" dirty="0">
                <a:solidFill>
                  <a:srgbClr val="0070C0"/>
                </a:solidFill>
              </a:rPr>
              <a:t>couche d'application. </a:t>
            </a:r>
          </a:p>
          <a:p>
            <a:pPr algn="just"/>
            <a:endParaRPr lang="fr-FR" dirty="0"/>
          </a:p>
          <a:p>
            <a:pPr algn="just"/>
            <a:r>
              <a:rPr lang="fr-FR" dirty="0"/>
              <a:t>L'</a:t>
            </a:r>
            <a:r>
              <a:rPr lang="fr-FR" dirty="0" err="1"/>
              <a:t>AIoT</a:t>
            </a:r>
            <a:r>
              <a:rPr lang="fr-FR" dirty="0"/>
              <a:t> vise à intégrer des techniques d'IA et d'apprentissage automatique dans les couches de détection, de communication et d'application pour obtenir des infrastructures </a:t>
            </a:r>
            <a:r>
              <a:rPr lang="fr-FR" dirty="0" err="1"/>
              <a:t>IoT</a:t>
            </a:r>
            <a:r>
              <a:rPr lang="fr-FR" dirty="0"/>
              <a:t> hautes performances</a:t>
            </a:r>
          </a:p>
        </p:txBody>
      </p:sp>
    </p:spTree>
    <p:extLst>
      <p:ext uri="{BB962C8B-B14F-4D97-AF65-F5344CB8AC3E}">
        <p14:creationId xmlns:p14="http://schemas.microsoft.com/office/powerpoint/2010/main" val="2736639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convergence de l’IOT et IA</a:t>
            </a:r>
            <a:endParaRPr dirty="0"/>
          </a:p>
        </p:txBody>
      </p:sp>
      <p:sp>
        <p:nvSpPr>
          <p:cNvPr id="2005" name="Google Shape;2005;p39"/>
          <p:cNvSpPr/>
          <p:nvPr/>
        </p:nvSpPr>
        <p:spPr>
          <a:xfrm>
            <a:off x="2612225" y="775502"/>
            <a:ext cx="3931500" cy="703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9"/>
          <p:cNvSpPr txBox="1"/>
          <p:nvPr/>
        </p:nvSpPr>
        <p:spPr>
          <a:xfrm>
            <a:off x="2755175" y="847052"/>
            <a:ext cx="3645600" cy="560700"/>
          </a:xfrm>
          <a:prstGeom prst="rect">
            <a:avLst/>
          </a:prstGeom>
          <a:noFill/>
          <a:ln>
            <a:noFill/>
          </a:ln>
        </p:spPr>
        <p:txBody>
          <a:bodyPr spcFirstLastPara="1" wrap="square" lIns="91425" tIns="91425" rIns="91425" bIns="91425" anchor="ctr" anchorCtr="0">
            <a:noAutofit/>
          </a:bodyPr>
          <a:lstStyle/>
          <a:p>
            <a:pPr lvl="0" algn="ctr"/>
            <a:r>
              <a:rPr lang="fr-FR" sz="1800" b="1" dirty="0"/>
              <a:t>L'approche </a:t>
            </a:r>
            <a:r>
              <a:rPr lang="fr-FR" sz="1800" b="1" dirty="0" err="1"/>
              <a:t>AAIoT</a:t>
            </a:r>
            <a:r>
              <a:rPr lang="fr-FR" sz="1800" b="1" dirty="0"/>
              <a:t> proposée 1</a:t>
            </a:r>
            <a:endParaRPr sz="1800" b="1" dirty="0">
              <a:solidFill>
                <a:schemeClr val="dk1"/>
              </a:solidFill>
              <a:latin typeface="Fira Sans Extra Condensed"/>
              <a:ea typeface="Fira Sans Extra Condensed"/>
              <a:cs typeface="Fira Sans Extra Condensed"/>
              <a:sym typeface="Fira Sans Extra Condense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3904"/>
            <a:ext cx="457797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ZoneTexte 2"/>
          <p:cNvSpPr txBox="1"/>
          <p:nvPr/>
        </p:nvSpPr>
        <p:spPr>
          <a:xfrm>
            <a:off x="4577975" y="1838131"/>
            <a:ext cx="4304768" cy="3108543"/>
          </a:xfrm>
          <a:prstGeom prst="rect">
            <a:avLst/>
          </a:prstGeom>
          <a:noFill/>
        </p:spPr>
        <p:txBody>
          <a:bodyPr wrap="square" rtlCol="0">
            <a:spAutoFit/>
          </a:bodyPr>
          <a:lstStyle/>
          <a:p>
            <a:pPr algn="just"/>
            <a:r>
              <a:rPr lang="fr-FR" dirty="0"/>
              <a:t>Une limitation actuelle des systèmes DL dans les environnements </a:t>
            </a:r>
            <a:r>
              <a:rPr lang="fr-FR" dirty="0" err="1"/>
              <a:t>IoT</a:t>
            </a:r>
            <a:r>
              <a:rPr lang="fr-FR" dirty="0"/>
              <a:t> est l'attribution efficace des tâches de calcul. Une approche pour répartir le calcul d'inférence entre les dispositifs </a:t>
            </a:r>
            <a:r>
              <a:rPr lang="fr-FR" dirty="0" err="1"/>
              <a:t>IoT</a:t>
            </a:r>
            <a:r>
              <a:rPr lang="fr-FR" dirty="0"/>
              <a:t> appelés </a:t>
            </a:r>
            <a:r>
              <a:rPr lang="fr-FR" dirty="0" err="1"/>
              <a:t>AAIoT</a:t>
            </a:r>
            <a:r>
              <a:rPr lang="fr-FR" dirty="0"/>
              <a:t> (accélération de l'intelligence artificielle Internet des objets) a été proposée . La figure  montre l'approche </a:t>
            </a:r>
            <a:r>
              <a:rPr lang="fr-FR" dirty="0" err="1"/>
              <a:t>AAIoT</a:t>
            </a:r>
            <a:r>
              <a:rPr lang="fr-FR" dirty="0"/>
              <a:t> proposée. Dans cette approche, le premier appareil collecte les données, effectue le calcul pour la première couche et transmet les résultats à l'appareil suivant. Ce processus est poursuivi pour les différents appareils, et le résultat final est communiqué au premier appareil. Les opérations de chaque couche dépendent des résultats de la couche précédente.</a:t>
            </a:r>
          </a:p>
        </p:txBody>
      </p:sp>
    </p:spTree>
    <p:extLst>
      <p:ext uri="{BB962C8B-B14F-4D97-AF65-F5344CB8AC3E}">
        <p14:creationId xmlns:p14="http://schemas.microsoft.com/office/powerpoint/2010/main" val="7783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convergence de l’IOT et IA</a:t>
            </a:r>
            <a:endParaRPr dirty="0"/>
          </a:p>
        </p:txBody>
      </p:sp>
      <p:sp>
        <p:nvSpPr>
          <p:cNvPr id="2005" name="Google Shape;2005;p39"/>
          <p:cNvSpPr/>
          <p:nvPr/>
        </p:nvSpPr>
        <p:spPr>
          <a:xfrm>
            <a:off x="2612225" y="775502"/>
            <a:ext cx="3931500" cy="703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9"/>
          <p:cNvSpPr txBox="1"/>
          <p:nvPr/>
        </p:nvSpPr>
        <p:spPr>
          <a:xfrm>
            <a:off x="2755175" y="847052"/>
            <a:ext cx="3645600" cy="560700"/>
          </a:xfrm>
          <a:prstGeom prst="rect">
            <a:avLst/>
          </a:prstGeom>
          <a:noFill/>
          <a:ln>
            <a:noFill/>
          </a:ln>
        </p:spPr>
        <p:txBody>
          <a:bodyPr spcFirstLastPara="1" wrap="square" lIns="91425" tIns="91425" rIns="91425" bIns="91425" anchor="ctr" anchorCtr="0">
            <a:noAutofit/>
          </a:bodyPr>
          <a:lstStyle/>
          <a:p>
            <a:pPr lvl="0" algn="ctr"/>
            <a:r>
              <a:rPr lang="fr-FR" sz="1800" b="1" dirty="0"/>
              <a:t>L'approche </a:t>
            </a:r>
            <a:r>
              <a:rPr lang="fr-FR" sz="1800" b="1" dirty="0" err="1"/>
              <a:t>AAIoT</a:t>
            </a:r>
            <a:r>
              <a:rPr lang="fr-FR" sz="1800" b="1" dirty="0"/>
              <a:t> proposée 2</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 name="ZoneTexte 2"/>
          <p:cNvSpPr txBox="1"/>
          <p:nvPr/>
        </p:nvSpPr>
        <p:spPr>
          <a:xfrm>
            <a:off x="522515" y="1740558"/>
            <a:ext cx="7865706" cy="2246769"/>
          </a:xfrm>
          <a:prstGeom prst="rect">
            <a:avLst/>
          </a:prstGeom>
          <a:noFill/>
        </p:spPr>
        <p:txBody>
          <a:bodyPr wrap="square" rtlCol="0">
            <a:spAutoFit/>
          </a:bodyPr>
          <a:lstStyle/>
          <a:p>
            <a:pPr algn="just"/>
            <a:r>
              <a:rPr lang="fr-FR" dirty="0"/>
              <a:t>D’autres auteurs ont proposé une stratégie de sélection de rendez-vous pour la collecte de données dans des WSN disjoints avec des nœuds périphériques mobiles et pour optimiser la longueur du chemin et la connectivité du réseau. Leur approche a utilisé l'algorithme d'optimisation des colonies de fourmis (ACO) pour donner deux avantages : </a:t>
            </a:r>
          </a:p>
          <a:p>
            <a:pPr algn="just"/>
            <a:endParaRPr lang="fr-FR" dirty="0"/>
          </a:p>
          <a:p>
            <a:pPr marL="342900" indent="-342900" algn="just">
              <a:buAutoNum type="arabicParenBoth"/>
            </a:pPr>
            <a:r>
              <a:rPr lang="fr-FR" dirty="0"/>
              <a:t>Simplifier la construction du chemin et le coût de calcul et </a:t>
            </a:r>
          </a:p>
          <a:p>
            <a:pPr marL="342900" indent="-342900" algn="just">
              <a:buAutoNum type="arabicParenBoth"/>
            </a:pPr>
            <a:r>
              <a:rPr lang="fr-FR" dirty="0"/>
              <a:t>Réduire l'espace de recherche et augmenter la vitesse de convergence. </a:t>
            </a:r>
          </a:p>
          <a:p>
            <a:pPr algn="just"/>
            <a:endParaRPr lang="fr-FR" dirty="0"/>
          </a:p>
          <a:p>
            <a:pPr algn="just"/>
            <a:r>
              <a:rPr lang="fr-FR" dirty="0"/>
              <a:t>Une approche a été proposée  pour l'exécution économe en énergie des tâches d'inférences d'apprentissage en profondeur pour un déploiement sur des appareils mobiles en périphérie. </a:t>
            </a:r>
          </a:p>
        </p:txBody>
      </p:sp>
    </p:spTree>
    <p:extLst>
      <p:ext uri="{BB962C8B-B14F-4D97-AF65-F5344CB8AC3E}">
        <p14:creationId xmlns:p14="http://schemas.microsoft.com/office/powerpoint/2010/main" val="1887547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a:t>Plan</a:t>
            </a:r>
            <a:endParaRPr/>
          </a:p>
        </p:txBody>
      </p:sp>
      <p:grpSp>
        <p:nvGrpSpPr>
          <p:cNvPr id="236" name="Google Shape;236;p16"/>
          <p:cNvGrpSpPr/>
          <p:nvPr/>
        </p:nvGrpSpPr>
        <p:grpSpPr>
          <a:xfrm>
            <a:off x="3297249" y="983724"/>
            <a:ext cx="2571358" cy="596100"/>
            <a:chOff x="3297249" y="1109874"/>
            <a:chExt cx="2571358" cy="596100"/>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dirty="0">
                <a:solidFill>
                  <a:schemeClr val="lt1"/>
                </a:solidFill>
              </a:endParaRPr>
            </a:p>
          </p:txBody>
        </p:sp>
        <p:sp>
          <p:nvSpPr>
            <p:cNvPr id="239" name="Google Shape;239;p16"/>
            <p:cNvSpPr txBox="1"/>
            <p:nvPr/>
          </p:nvSpPr>
          <p:spPr>
            <a:xfrm>
              <a:off x="3887407" y="1234792"/>
              <a:ext cx="1981200" cy="2498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800" b="1" dirty="0">
                  <a:latin typeface="Fira Sans Extra Condensed"/>
                  <a:ea typeface="Fira Sans Extra Condensed"/>
                  <a:cs typeface="Fira Sans Extra Condensed"/>
                  <a:sym typeface="Fira Sans Extra Condensed"/>
                </a:rPr>
                <a:t>Historique</a:t>
              </a:r>
              <a:endParaRPr lang="fr-FR" sz="1800" b="1" dirty="0">
                <a:solidFill>
                  <a:srgbClr val="000000"/>
                </a:solidFill>
                <a:latin typeface="Fira Sans Extra Condensed"/>
                <a:ea typeface="Fira Sans Extra Condensed"/>
                <a:cs typeface="Fira Sans Extra Condensed"/>
                <a:sym typeface="Fira Sans Extra Condensed"/>
              </a:endParaRPr>
            </a:p>
          </p:txBody>
        </p:sp>
      </p:grpSp>
      <p:grpSp>
        <p:nvGrpSpPr>
          <p:cNvPr id="241" name="Google Shape;241;p16"/>
          <p:cNvGrpSpPr/>
          <p:nvPr/>
        </p:nvGrpSpPr>
        <p:grpSpPr>
          <a:xfrm>
            <a:off x="392985"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1109875"/>
            <a:ext cx="2577300" cy="596100"/>
            <a:chOff x="6033350" y="1109875"/>
            <a:chExt cx="2577300" cy="596100"/>
          </a:xfrm>
        </p:grpSpPr>
        <p:sp>
          <p:nvSpPr>
            <p:cNvPr id="301" name="Google Shape;301;p16"/>
            <p:cNvSpPr txBox="1"/>
            <p:nvPr/>
          </p:nvSpPr>
          <p:spPr>
            <a:xfrm>
              <a:off x="6629450" y="1248024"/>
              <a:ext cx="1981200" cy="331800"/>
            </a:xfrm>
            <a:prstGeom prst="rect">
              <a:avLst/>
            </a:prstGeom>
            <a:noFill/>
            <a:ln>
              <a:noFill/>
            </a:ln>
          </p:spPr>
          <p:txBody>
            <a:bodyPr spcFirstLastPara="1" wrap="square" lIns="91425" tIns="91425" rIns="91425" bIns="91425" anchor="ctr" anchorCtr="0">
              <a:noAutofit/>
            </a:bodyPr>
            <a:lstStyle/>
            <a:p>
              <a:r>
                <a:rPr lang="fr-FR" sz="1800" b="1" dirty="0">
                  <a:latin typeface="Fira Sans Extra Condensed"/>
                  <a:sym typeface="Fira Sans Extra Condensed"/>
                </a:rPr>
                <a:t>Exemples d'IA</a:t>
              </a:r>
              <a:r>
                <a:rPr lang="en" sz="1800" b="1" dirty="0">
                  <a:latin typeface="Fira Sans Extra Condensed"/>
                  <a:sym typeface="Fira Sans Extra Condensed"/>
                </a:rPr>
                <a:t> dans  d'IOT</a:t>
              </a:r>
              <a:endParaRPr lang="en-US" dirty="0"/>
            </a:p>
          </p:txBody>
        </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4" name="Google Shape;304;p16"/>
          <p:cNvGrpSpPr/>
          <p:nvPr/>
        </p:nvGrpSpPr>
        <p:grpSpPr>
          <a:xfrm>
            <a:off x="3297249" y="2141015"/>
            <a:ext cx="2574604" cy="596100"/>
            <a:chOff x="3297248" y="2589598"/>
            <a:chExt cx="2574604" cy="596100"/>
          </a:xfrm>
        </p:grpSpPr>
        <p:sp>
          <p:nvSpPr>
            <p:cNvPr id="306" name="Google Shape;306;p16"/>
            <p:cNvSpPr txBox="1"/>
            <p:nvPr/>
          </p:nvSpPr>
          <p:spPr>
            <a:xfrm>
              <a:off x="3890652" y="2708574"/>
              <a:ext cx="1981200" cy="331800"/>
            </a:xfrm>
            <a:prstGeom prst="rect">
              <a:avLst/>
            </a:prstGeom>
            <a:noFill/>
            <a:ln>
              <a:noFill/>
            </a:ln>
          </p:spPr>
          <p:txBody>
            <a:bodyPr spcFirstLastPara="1" wrap="square" lIns="91425" tIns="91425" rIns="91425" bIns="91425" anchor="ctr" anchorCtr="0">
              <a:noAutofit/>
            </a:bodyPr>
            <a:lstStyle/>
            <a:p>
              <a:r>
                <a:rPr lang="en" sz="1800" b="1" dirty="0">
                  <a:latin typeface="Fira Sans Extra Condensed"/>
                  <a:ea typeface="Fira Sans Extra Condensed"/>
                  <a:cs typeface="Fira Sans Extra Condensed"/>
                  <a:sym typeface="Fira Sans Extra Condensed"/>
                </a:rPr>
                <a:t>Introduction </a:t>
              </a:r>
              <a:endParaRPr lang="en" sz="1800" b="1" dirty="0">
                <a:solidFill>
                  <a:srgbClr val="000000"/>
                </a:solidFill>
                <a:latin typeface="Fira Sans Extra Condensed"/>
                <a:ea typeface="Fira Sans Extra Condensed"/>
                <a:cs typeface="Fira Sans Extra Condensed"/>
              </a:endParaRPr>
            </a:p>
          </p:txBody>
        </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3297248" y="3261019"/>
            <a:ext cx="2633336" cy="596100"/>
            <a:chOff x="3297248" y="4055023"/>
            <a:chExt cx="2633336" cy="596100"/>
          </a:xfrm>
        </p:grpSpPr>
        <p:sp>
          <p:nvSpPr>
            <p:cNvPr id="311" name="Google Shape;311;p16"/>
            <p:cNvSpPr txBox="1"/>
            <p:nvPr/>
          </p:nvSpPr>
          <p:spPr>
            <a:xfrm>
              <a:off x="3949384" y="4145998"/>
              <a:ext cx="1981200" cy="422036"/>
            </a:xfrm>
            <a:prstGeom prst="rect">
              <a:avLst/>
            </a:prstGeom>
            <a:noFill/>
            <a:ln>
              <a:noFill/>
            </a:ln>
          </p:spPr>
          <p:txBody>
            <a:bodyPr spcFirstLastPara="1" wrap="square" lIns="91425" tIns="91425" rIns="91425" bIns="91425" anchor="ctr" anchorCtr="0">
              <a:noAutofit/>
            </a:bodyPr>
            <a:lstStyle/>
            <a:p>
              <a:r>
                <a:rPr lang="en" sz="1800" b="1" dirty="0">
                  <a:latin typeface="Fira Sans Extra Condensed"/>
                </a:rPr>
                <a:t>Caractéristiques IA et IOT</a:t>
              </a:r>
            </a:p>
          </p:txBody>
        </p:sp>
        <p:sp>
          <p:nvSpPr>
            <p:cNvPr id="313" name="Google Shape;313;p16"/>
            <p:cNvSpPr/>
            <p:nvPr/>
          </p:nvSpPr>
          <p:spPr>
            <a:xfrm>
              <a:off x="3297248" y="4055023"/>
              <a:ext cx="596100" cy="596100"/>
            </a:xfrm>
            <a:prstGeom prst="ellipse">
              <a:avLst/>
            </a:pr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dirty="0">
                <a:solidFill>
                  <a:schemeClr val="lt1"/>
                </a:solidFill>
              </a:endParaRPr>
            </a:p>
          </p:txBody>
        </p:sp>
      </p:grpSp>
      <p:grpSp>
        <p:nvGrpSpPr>
          <p:cNvPr id="314" name="Google Shape;314;p16"/>
          <p:cNvGrpSpPr/>
          <p:nvPr/>
        </p:nvGrpSpPr>
        <p:grpSpPr>
          <a:xfrm>
            <a:off x="6033350" y="2194663"/>
            <a:ext cx="2717661" cy="596100"/>
            <a:chOff x="6033350" y="2616950"/>
            <a:chExt cx="2717661" cy="596100"/>
          </a:xfrm>
        </p:grpSpPr>
        <p:sp>
          <p:nvSpPr>
            <p:cNvPr id="316" name="Google Shape;316;p16"/>
            <p:cNvSpPr txBox="1"/>
            <p:nvPr/>
          </p:nvSpPr>
          <p:spPr>
            <a:xfrm>
              <a:off x="6710274" y="2635257"/>
              <a:ext cx="2040737" cy="331800"/>
            </a:xfrm>
            <a:prstGeom prst="rect">
              <a:avLst/>
            </a:prstGeom>
            <a:noFill/>
            <a:ln>
              <a:noFill/>
            </a:ln>
          </p:spPr>
          <p:txBody>
            <a:bodyPr spcFirstLastPara="1" wrap="square" lIns="91425" tIns="91425" rIns="91425" bIns="91425" anchor="ctr" anchorCtr="0">
              <a:noAutofit/>
            </a:bodyPr>
            <a:lstStyle/>
            <a:p>
              <a:endParaRPr lang="en" b="1" dirty="0"/>
            </a:p>
            <a:p>
              <a:r>
                <a:rPr lang="fr-FR" sz="1800" b="1" dirty="0">
                  <a:latin typeface="Fira Sans Extra Condensed" charset="0"/>
                  <a:ea typeface="Fira Sans Extra Condensed"/>
                </a:rPr>
                <a:t>La convergence de l’IOT et l’IA</a:t>
              </a:r>
              <a:r>
                <a:rPr lang="fr-FR" sz="1600" b="1" dirty="0">
                  <a:ea typeface="Fira Sans Extra Condensed"/>
                </a:rPr>
                <a:t>	</a:t>
              </a:r>
              <a:endParaRPr lang="en" sz="1800" b="1" dirty="0">
                <a:solidFill>
                  <a:srgbClr val="000000"/>
                </a:solidFill>
                <a:latin typeface="Fira Sans Extra Condensed"/>
                <a:ea typeface="Fira Sans Extra Condensed"/>
                <a:cs typeface="Fira Sans Extra Condensed"/>
              </a:endParaRPr>
            </a:p>
          </p:txBody>
        </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319" name="Google Shape;319;p16"/>
          <p:cNvGrpSpPr/>
          <p:nvPr/>
        </p:nvGrpSpPr>
        <p:grpSpPr>
          <a:xfrm>
            <a:off x="6033350" y="3241750"/>
            <a:ext cx="2717665" cy="596100"/>
            <a:chOff x="6033350" y="4056000"/>
            <a:chExt cx="2717665" cy="596100"/>
          </a:xfrm>
        </p:grpSpPr>
        <p:sp>
          <p:nvSpPr>
            <p:cNvPr id="321" name="Google Shape;321;p16"/>
            <p:cNvSpPr txBox="1"/>
            <p:nvPr/>
          </p:nvSpPr>
          <p:spPr>
            <a:xfrm>
              <a:off x="6769815" y="415351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Applications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23" name="Google Shape;323;p16"/>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06</a:t>
              </a:r>
              <a:endParaRPr sz="1800" dirty="0">
                <a:solidFill>
                  <a:schemeClr val="lt1"/>
                </a:solidFill>
              </a:endParaRPr>
            </a:p>
          </p:txBody>
        </p:sp>
      </p:grpSp>
      <p:cxnSp>
        <p:nvCxnSpPr>
          <p:cNvPr id="324" name="Google Shape;324;p16"/>
          <p:cNvCxnSpPr>
            <a:cxnSpLocks/>
          </p:cNvCxnSpPr>
          <p:nvPr/>
        </p:nvCxnSpPr>
        <p:spPr>
          <a:xfrm>
            <a:off x="3588981" y="1557527"/>
            <a:ext cx="0" cy="565772"/>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16"/>
          <p:cNvCxnSpPr>
            <a:cxnSpLocks/>
          </p:cNvCxnSpPr>
          <p:nvPr/>
        </p:nvCxnSpPr>
        <p:spPr>
          <a:xfrm flipH="1">
            <a:off x="3573333" y="2768250"/>
            <a:ext cx="1" cy="496065"/>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16"/>
          <p:cNvCxnSpPr>
            <a:cxnSpLocks/>
          </p:cNvCxnSpPr>
          <p:nvPr/>
        </p:nvCxnSpPr>
        <p:spPr>
          <a:xfrm>
            <a:off x="6331400" y="1681550"/>
            <a:ext cx="0" cy="520744"/>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16"/>
          <p:cNvCxnSpPr>
            <a:cxnSpLocks/>
          </p:cNvCxnSpPr>
          <p:nvPr/>
        </p:nvCxnSpPr>
        <p:spPr>
          <a:xfrm>
            <a:off x="6331400" y="2785315"/>
            <a:ext cx="0" cy="444067"/>
          </a:xfrm>
          <a:prstGeom prst="straightConnector1">
            <a:avLst/>
          </a:prstGeom>
          <a:noFill/>
          <a:ln w="9525" cap="flat" cmpd="sng">
            <a:solidFill>
              <a:schemeClr val="dk2"/>
            </a:solidFill>
            <a:prstDash val="solid"/>
            <a:round/>
            <a:headEnd type="none" w="med" len="med"/>
            <a:tailEnd type="triangle" w="med" len="med"/>
          </a:ln>
        </p:spPr>
      </p:cxnSp>
      <p:grpSp>
        <p:nvGrpSpPr>
          <p:cNvPr id="86" name="Google Shape;309;p16"/>
          <p:cNvGrpSpPr/>
          <p:nvPr/>
        </p:nvGrpSpPr>
        <p:grpSpPr>
          <a:xfrm>
            <a:off x="3297249" y="4205657"/>
            <a:ext cx="2633336" cy="596100"/>
            <a:chOff x="3297248" y="4055023"/>
            <a:chExt cx="2633336" cy="596100"/>
          </a:xfrm>
        </p:grpSpPr>
        <p:sp>
          <p:nvSpPr>
            <p:cNvPr id="87" name="Google Shape;311;p16"/>
            <p:cNvSpPr txBox="1"/>
            <p:nvPr/>
          </p:nvSpPr>
          <p:spPr>
            <a:xfrm>
              <a:off x="3949384" y="4145998"/>
              <a:ext cx="1981200" cy="422036"/>
            </a:xfrm>
            <a:prstGeom prst="rect">
              <a:avLst/>
            </a:prstGeom>
            <a:noFill/>
            <a:ln>
              <a:noFill/>
            </a:ln>
          </p:spPr>
          <p:txBody>
            <a:bodyPr spcFirstLastPara="1" wrap="square" lIns="91425" tIns="91425" rIns="91425" bIns="91425" anchor="ctr" anchorCtr="0">
              <a:noAutofit/>
            </a:bodyPr>
            <a:lstStyle/>
            <a:p>
              <a:r>
                <a:rPr lang="en" sz="1800" b="1" dirty="0">
                  <a:latin typeface="Fira Sans Extra Condensed"/>
                </a:rPr>
                <a:t>Avantages de l'IOT activés par 'IA</a:t>
              </a:r>
            </a:p>
          </p:txBody>
        </p:sp>
        <p:sp>
          <p:nvSpPr>
            <p:cNvPr id="88"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dirty="0">
                <a:solidFill>
                  <a:schemeClr val="lt1"/>
                </a:solidFill>
              </a:endParaRPr>
            </a:p>
          </p:txBody>
        </p:sp>
      </p:grpSp>
      <p:cxnSp>
        <p:nvCxnSpPr>
          <p:cNvPr id="90" name="Google Shape;325;p16"/>
          <p:cNvCxnSpPr>
            <a:cxnSpLocks/>
          </p:cNvCxnSpPr>
          <p:nvPr/>
        </p:nvCxnSpPr>
        <p:spPr>
          <a:xfrm flipH="1">
            <a:off x="3573332" y="3774030"/>
            <a:ext cx="1" cy="496065"/>
          </a:xfrm>
          <a:prstGeom prst="straightConnector1">
            <a:avLst/>
          </a:prstGeom>
          <a:noFill/>
          <a:ln w="9525" cap="flat" cmpd="sng">
            <a:solidFill>
              <a:schemeClr val="dk2"/>
            </a:solidFill>
            <a:prstDash val="solid"/>
            <a:round/>
            <a:headEnd type="none" w="med" len="med"/>
            <a:tailEnd type="triangle" w="med" len="med"/>
          </a:ln>
        </p:spPr>
      </p:cxnSp>
      <p:grpSp>
        <p:nvGrpSpPr>
          <p:cNvPr id="95" name="Google Shape;319;p16"/>
          <p:cNvGrpSpPr/>
          <p:nvPr/>
        </p:nvGrpSpPr>
        <p:grpSpPr>
          <a:xfrm>
            <a:off x="6033350" y="4216747"/>
            <a:ext cx="2717665" cy="596100"/>
            <a:chOff x="6033350" y="4056000"/>
            <a:chExt cx="2717665" cy="596100"/>
          </a:xfrm>
        </p:grpSpPr>
        <p:sp>
          <p:nvSpPr>
            <p:cNvPr id="96" name="Google Shape;321;p16"/>
            <p:cNvSpPr txBox="1"/>
            <p:nvPr/>
          </p:nvSpPr>
          <p:spPr>
            <a:xfrm>
              <a:off x="6769815" y="4153517"/>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Conclusion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97" name="Google Shape;323;p16"/>
            <p:cNvSpPr/>
            <p:nvPr/>
          </p:nvSpPr>
          <p:spPr>
            <a:xfrm>
              <a:off x="6033350" y="4056000"/>
              <a:ext cx="596100" cy="596100"/>
            </a:xfrm>
            <a:prstGeom prst="ellipse">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07</a:t>
              </a:r>
              <a:endParaRPr sz="1800" dirty="0">
                <a:solidFill>
                  <a:schemeClr val="lt1"/>
                </a:solidFill>
              </a:endParaRPr>
            </a:p>
          </p:txBody>
        </p:sp>
      </p:grpSp>
      <p:cxnSp>
        <p:nvCxnSpPr>
          <p:cNvPr id="98" name="Google Shape;327;p16"/>
          <p:cNvCxnSpPr>
            <a:cxnSpLocks/>
          </p:cNvCxnSpPr>
          <p:nvPr/>
        </p:nvCxnSpPr>
        <p:spPr>
          <a:xfrm>
            <a:off x="6331400" y="3800028"/>
            <a:ext cx="0" cy="444067"/>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convergence de l’IOT et IA</a:t>
            </a:r>
            <a:endParaRPr dirty="0"/>
          </a:p>
        </p:txBody>
      </p:sp>
      <p:sp>
        <p:nvSpPr>
          <p:cNvPr id="2005" name="Google Shape;2005;p39"/>
          <p:cNvSpPr/>
          <p:nvPr/>
        </p:nvSpPr>
        <p:spPr>
          <a:xfrm>
            <a:off x="2612225" y="775502"/>
            <a:ext cx="3931500" cy="703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9"/>
          <p:cNvSpPr txBox="1"/>
          <p:nvPr/>
        </p:nvSpPr>
        <p:spPr>
          <a:xfrm>
            <a:off x="2755175" y="847052"/>
            <a:ext cx="3645600" cy="560700"/>
          </a:xfrm>
          <a:prstGeom prst="rect">
            <a:avLst/>
          </a:prstGeom>
          <a:noFill/>
          <a:ln>
            <a:noFill/>
          </a:ln>
        </p:spPr>
        <p:txBody>
          <a:bodyPr spcFirstLastPara="1" wrap="square" lIns="91425" tIns="91425" rIns="91425" bIns="91425" anchor="ctr" anchorCtr="0">
            <a:noAutofit/>
          </a:bodyPr>
          <a:lstStyle/>
          <a:p>
            <a:pPr lvl="0" algn="ctr"/>
            <a:r>
              <a:rPr lang="fr-FR" sz="1800" b="1" dirty="0"/>
              <a:t>L'approche </a:t>
            </a:r>
            <a:r>
              <a:rPr lang="fr-FR" sz="1800" b="1" dirty="0" err="1"/>
              <a:t>AAIoT</a:t>
            </a:r>
            <a:r>
              <a:rPr lang="fr-FR" sz="1800" b="1" dirty="0"/>
              <a:t> proposée 2</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 name="ZoneTexte 2"/>
          <p:cNvSpPr txBox="1"/>
          <p:nvPr/>
        </p:nvSpPr>
        <p:spPr>
          <a:xfrm>
            <a:off x="522515" y="1628591"/>
            <a:ext cx="3638938" cy="2462213"/>
          </a:xfrm>
          <a:prstGeom prst="rect">
            <a:avLst/>
          </a:prstGeom>
          <a:noFill/>
        </p:spPr>
        <p:txBody>
          <a:bodyPr wrap="square" rtlCol="0">
            <a:spAutoFit/>
          </a:bodyPr>
          <a:lstStyle/>
          <a:p>
            <a:pPr algn="just"/>
            <a:r>
              <a:rPr lang="fr-FR" dirty="0"/>
              <a:t>La figure  montre le modèle de système d'inférence de bord pour les DNN. Dans ce travail, les auteurs ont proposé de minimiser la somme de la consommation d'énergie de calcul et de transmission sous des contraintes probabilistes de </a:t>
            </a:r>
            <a:r>
              <a:rPr lang="fr-FR" dirty="0" err="1"/>
              <a:t>QoS</a:t>
            </a:r>
            <a:r>
              <a:rPr lang="fr-FR" dirty="0"/>
              <a:t>. Les auteurs ont développé une approche de minimisation de puissance </a:t>
            </a:r>
            <a:r>
              <a:rPr lang="fr-FR" dirty="0" err="1"/>
              <a:t>repondérée</a:t>
            </a:r>
            <a:r>
              <a:rPr lang="fr-FR" dirty="0"/>
              <a:t> en résolvant itérativement un l1 </a:t>
            </a:r>
            <a:r>
              <a:rPr lang="fr-FR" dirty="0" err="1"/>
              <a:t>repondéré</a:t>
            </a:r>
            <a:r>
              <a:rPr lang="fr-FR" dirty="0"/>
              <a:t> régularisé.</a:t>
            </a:r>
          </a:p>
          <a:p>
            <a:pPr algn="just"/>
            <a:endParaRPr lang="fr-F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258" y="1628591"/>
            <a:ext cx="4518933"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79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 convergence de l’IOT et IA</a:t>
            </a:r>
            <a:endParaRPr dirty="0"/>
          </a:p>
        </p:txBody>
      </p:sp>
      <p:sp>
        <p:nvSpPr>
          <p:cNvPr id="2005" name="Google Shape;2005;p39"/>
          <p:cNvSpPr/>
          <p:nvPr/>
        </p:nvSpPr>
        <p:spPr>
          <a:xfrm>
            <a:off x="2612225" y="764569"/>
            <a:ext cx="3931500" cy="703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9"/>
          <p:cNvSpPr txBox="1"/>
          <p:nvPr/>
        </p:nvSpPr>
        <p:spPr>
          <a:xfrm>
            <a:off x="2755175" y="847052"/>
            <a:ext cx="3645600" cy="560700"/>
          </a:xfrm>
          <a:prstGeom prst="rect">
            <a:avLst/>
          </a:prstGeom>
          <a:noFill/>
          <a:ln>
            <a:noFill/>
          </a:ln>
        </p:spPr>
        <p:txBody>
          <a:bodyPr spcFirstLastPara="1" wrap="square" lIns="91425" tIns="91425" rIns="91425" bIns="91425" anchor="ctr" anchorCtr="0">
            <a:noAutofit/>
          </a:bodyPr>
          <a:lstStyle/>
          <a:p>
            <a:pPr lvl="0" algn="ctr"/>
            <a:r>
              <a:rPr lang="fr-FR" sz="1800" b="1" dirty="0"/>
              <a:t>IOT et réseaux cellulaires activés par l'IA</a:t>
            </a:r>
            <a:endParaRPr sz="1800" b="1" dirty="0">
              <a:solidFill>
                <a:schemeClr val="dk1"/>
              </a:solidFill>
              <a:latin typeface="Fira Sans Extra Condensed"/>
              <a:ea typeface="Fira Sans Extra Condensed"/>
              <a:cs typeface="Fira Sans Extra Condensed"/>
              <a:sym typeface="Fira Sans Extra Condensed"/>
            </a:endParaRPr>
          </a:p>
        </p:txBody>
      </p:sp>
      <p:sp>
        <p:nvSpPr>
          <p:cNvPr id="3" name="ZoneTexte 2"/>
          <p:cNvSpPr txBox="1"/>
          <p:nvPr/>
        </p:nvSpPr>
        <p:spPr>
          <a:xfrm>
            <a:off x="366539" y="1479302"/>
            <a:ext cx="4662662" cy="3539430"/>
          </a:xfrm>
          <a:prstGeom prst="rect">
            <a:avLst/>
          </a:prstGeom>
          <a:noFill/>
        </p:spPr>
        <p:txBody>
          <a:bodyPr wrap="square" rtlCol="0">
            <a:spAutoFit/>
          </a:bodyPr>
          <a:lstStyle/>
          <a:p>
            <a:pPr algn="just"/>
            <a:r>
              <a:rPr lang="fr-FR" dirty="0"/>
              <a:t>Le développement de technologies de réseaux cellulaires telles que la 5G et la 6G offre la possibilité de déployer des capteurs complexes dans l'</a:t>
            </a:r>
            <a:r>
              <a:rPr lang="fr-FR" dirty="0" err="1"/>
              <a:t>AIoT</a:t>
            </a:r>
            <a:r>
              <a:rPr lang="fr-FR" dirty="0"/>
              <a:t> et d'optimiser les canaux de communication. Une architecture a été proposée pour l'Internet intelligent des objets 5G (5G I-</a:t>
            </a:r>
            <a:r>
              <a:rPr lang="fr-FR" dirty="0" err="1"/>
              <a:t>IoT</a:t>
            </a:r>
            <a:r>
              <a:rPr lang="fr-FR" dirty="0"/>
              <a:t>) qui se compose de trois composants principaux : (1) centre de traitement ; (2) processeur d'objets ; et (3) les régions de détection. La figure(a) montre l'architecture de la 5G I-</a:t>
            </a:r>
            <a:r>
              <a:rPr lang="fr-FR" dirty="0" err="1"/>
              <a:t>IoT</a:t>
            </a:r>
            <a:r>
              <a:rPr lang="fr-FR" dirty="0"/>
              <a:t>, et la figure (b) montre les détails du composant du centre de traitement. Le centre de traitement dans le </a:t>
            </a:r>
            <a:r>
              <a:rPr lang="fr-FR" dirty="0" err="1"/>
              <a:t>cloud</a:t>
            </a:r>
            <a:r>
              <a:rPr lang="fr-FR" dirty="0"/>
              <a:t> comprend le module de calcul intelligent et le module d'exécution pour traiter automatiquement les données avec des algorithmes intelligents. Des algorithmes DL sont utilisés pour concevoir le module de calcul intelligent.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348" y="1525153"/>
            <a:ext cx="4005652" cy="344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859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072F25-69AD-4435-A0DB-9808042CC800}"/>
              </a:ext>
            </a:extLst>
          </p:cNvPr>
          <p:cNvSpPr>
            <a:spLocks noGrp="1"/>
          </p:cNvSpPr>
          <p:nvPr>
            <p:ph type="title"/>
          </p:nvPr>
        </p:nvSpPr>
        <p:spPr>
          <a:xfrm>
            <a:off x="218647" y="205059"/>
            <a:ext cx="8229600" cy="425315"/>
          </a:xfrm>
        </p:spPr>
        <p:txBody>
          <a:bodyPr>
            <a:normAutofit fontScale="90000"/>
          </a:bodyPr>
          <a:lstStyle/>
          <a:p>
            <a:pPr algn="l"/>
            <a:r>
              <a:rPr lang="en" dirty="0">
                <a:solidFill>
                  <a:schemeClr val="accent3"/>
                </a:solidFill>
              </a:rPr>
              <a:t>Applications</a:t>
            </a:r>
          </a:p>
        </p:txBody>
      </p:sp>
      <p:pic>
        <p:nvPicPr>
          <p:cNvPr id="5" name="Picture 4">
            <a:extLst>
              <a:ext uri="{FF2B5EF4-FFF2-40B4-BE49-F238E27FC236}">
                <a16:creationId xmlns:a16="http://schemas.microsoft.com/office/drawing/2014/main" id="{3D3A439B-2E28-4918-A9CA-61AB900FF232}"/>
              </a:ext>
            </a:extLst>
          </p:cNvPr>
          <p:cNvPicPr>
            <a:picLocks noChangeAspect="1"/>
          </p:cNvPicPr>
          <p:nvPr/>
        </p:nvPicPr>
        <p:blipFill>
          <a:blip r:embed="rId3"/>
          <a:stretch>
            <a:fillRect/>
          </a:stretch>
        </p:blipFill>
        <p:spPr>
          <a:xfrm>
            <a:off x="5667169" y="1799955"/>
            <a:ext cx="2143125" cy="2143125"/>
          </a:xfrm>
          <a:prstGeom prst="rect">
            <a:avLst/>
          </a:prstGeom>
        </p:spPr>
      </p:pic>
      <p:sp>
        <p:nvSpPr>
          <p:cNvPr id="6" name="TextBox 5">
            <a:extLst>
              <a:ext uri="{FF2B5EF4-FFF2-40B4-BE49-F238E27FC236}">
                <a16:creationId xmlns:a16="http://schemas.microsoft.com/office/drawing/2014/main" id="{E899706F-A512-4D15-9D55-C1ACF7806BF4}"/>
              </a:ext>
            </a:extLst>
          </p:cNvPr>
          <p:cNvSpPr txBox="1"/>
          <p:nvPr/>
        </p:nvSpPr>
        <p:spPr>
          <a:xfrm>
            <a:off x="460743" y="850605"/>
            <a:ext cx="8229599" cy="523220"/>
          </a:xfrm>
          <a:prstGeom prst="rect">
            <a:avLst/>
          </a:prstGeom>
          <a:noFill/>
        </p:spPr>
        <p:txBody>
          <a:bodyPr wrap="square" rtlCol="0">
            <a:spAutoFit/>
          </a:bodyPr>
          <a:lstStyle/>
          <a:p>
            <a:r>
              <a:rPr lang="fr-FR" dirty="0"/>
              <a:t>Développement d’une application d’assistance vocale qui représente la combinaison du machine </a:t>
            </a:r>
            <a:r>
              <a:rPr lang="fr-FR" dirty="0" err="1"/>
              <a:t>learning</a:t>
            </a:r>
            <a:r>
              <a:rPr lang="fr-FR" dirty="0"/>
              <a:t> et IOT en utilisant le langage </a:t>
            </a:r>
            <a:r>
              <a:rPr lang="fr-FR" dirty="0" err="1"/>
              <a:t>pyhon</a:t>
            </a:r>
            <a:endParaRPr lang="fr-FR" dirty="0"/>
          </a:p>
        </p:txBody>
      </p:sp>
      <p:pic>
        <p:nvPicPr>
          <p:cNvPr id="8" name="Picture 7">
            <a:extLst>
              <a:ext uri="{FF2B5EF4-FFF2-40B4-BE49-F238E27FC236}">
                <a16:creationId xmlns:a16="http://schemas.microsoft.com/office/drawing/2014/main" id="{F5686C00-7E59-4169-AB2F-3A882FD8ED75}"/>
              </a:ext>
            </a:extLst>
          </p:cNvPr>
          <p:cNvPicPr>
            <a:picLocks noChangeAspect="1"/>
          </p:cNvPicPr>
          <p:nvPr/>
        </p:nvPicPr>
        <p:blipFill>
          <a:blip r:embed="rId4"/>
          <a:stretch>
            <a:fillRect/>
          </a:stretch>
        </p:blipFill>
        <p:spPr>
          <a:xfrm>
            <a:off x="576755" y="1600152"/>
            <a:ext cx="3995245" cy="2864738"/>
          </a:xfrm>
          <a:prstGeom prst="rect">
            <a:avLst/>
          </a:prstGeom>
        </p:spPr>
      </p:pic>
    </p:spTree>
    <p:extLst>
      <p:ext uri="{BB962C8B-B14F-4D97-AF65-F5344CB8AC3E}">
        <p14:creationId xmlns:p14="http://schemas.microsoft.com/office/powerpoint/2010/main" val="24486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072F25-69AD-4435-A0DB-9808042CC800}"/>
              </a:ext>
            </a:extLst>
          </p:cNvPr>
          <p:cNvSpPr>
            <a:spLocks noGrp="1"/>
          </p:cNvSpPr>
          <p:nvPr>
            <p:ph type="title"/>
          </p:nvPr>
        </p:nvSpPr>
        <p:spPr>
          <a:xfrm>
            <a:off x="218647" y="205059"/>
            <a:ext cx="8229600" cy="425315"/>
          </a:xfrm>
        </p:spPr>
        <p:txBody>
          <a:bodyPr>
            <a:normAutofit fontScale="90000"/>
          </a:bodyPr>
          <a:lstStyle/>
          <a:p>
            <a:pPr algn="l"/>
            <a:r>
              <a:rPr lang="en" dirty="0">
                <a:solidFill>
                  <a:schemeClr val="accent3"/>
                </a:solidFill>
              </a:rPr>
              <a:t>Applications</a:t>
            </a:r>
          </a:p>
        </p:txBody>
      </p:sp>
      <p:sp>
        <p:nvSpPr>
          <p:cNvPr id="7" name="Rectangle 3">
            <a:extLst>
              <a:ext uri="{FF2B5EF4-FFF2-40B4-BE49-F238E27FC236}">
                <a16:creationId xmlns:a16="http://schemas.microsoft.com/office/drawing/2014/main" id="{6672F5E7-AF9E-40A7-63C8-FED20256C68D}"/>
              </a:ext>
            </a:extLst>
          </p:cNvPr>
          <p:cNvSpPr>
            <a:spLocks noChangeArrowheads="1"/>
          </p:cNvSpPr>
          <p:nvPr/>
        </p:nvSpPr>
        <p:spPr bwMode="auto">
          <a:xfrm>
            <a:off x="407920" y="669436"/>
            <a:ext cx="8040327" cy="59632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rgbClr val="202124"/>
                </a:solidFill>
                <a:effectLst/>
                <a:latin typeface="inherit"/>
              </a:rPr>
              <a:t>Parmi les bibliothèques utilisées dans le développement de cette application on trouve :</a:t>
            </a:r>
            <a:endParaRPr kumimoji="0" lang="fr-FR" altLang="fr-FR" sz="2000" b="1"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1D8BC68-0859-6A32-0EC6-B0B484339678}"/>
              </a:ext>
            </a:extLst>
          </p:cNvPr>
          <p:cNvSpPr txBox="1"/>
          <p:nvPr/>
        </p:nvSpPr>
        <p:spPr>
          <a:xfrm>
            <a:off x="239443" y="1506336"/>
            <a:ext cx="5289191" cy="615553"/>
          </a:xfrm>
          <a:prstGeom prst="rect">
            <a:avLst/>
          </a:prstGeom>
          <a:noFill/>
        </p:spPr>
        <p:txBody>
          <a:bodyPr wrap="square">
            <a:spAutoFit/>
          </a:bodyPr>
          <a:lstStyle/>
          <a:p>
            <a:pPr marL="171450" indent="-171450" algn="just">
              <a:buFont typeface="Arial" panose="020B0604020202020204" pitchFamily="34" charset="0"/>
              <a:buChar char="•"/>
            </a:pPr>
            <a:r>
              <a:rPr lang="fr-FR" sz="1800" b="1" dirty="0" err="1">
                <a:latin typeface="+mj-lt"/>
              </a:rPr>
              <a:t>speech_recognition:</a:t>
            </a:r>
            <a:r>
              <a:rPr lang="fr-FR" sz="1600" dirty="0" err="1"/>
              <a:t>Bibliothèque</a:t>
            </a:r>
            <a:r>
              <a:rPr lang="fr-FR" sz="1600" dirty="0"/>
              <a:t> pour effectuer la reconnaissance vocale</a:t>
            </a:r>
          </a:p>
        </p:txBody>
      </p:sp>
      <p:pic>
        <p:nvPicPr>
          <p:cNvPr id="15" name="Picture 14" descr="Icon&#10;&#10;Description automatically generated">
            <a:extLst>
              <a:ext uri="{FF2B5EF4-FFF2-40B4-BE49-F238E27FC236}">
                <a16:creationId xmlns:a16="http://schemas.microsoft.com/office/drawing/2014/main" id="{685D0308-6FCC-C546-BB85-A48D46067E52}"/>
              </a:ext>
            </a:extLst>
          </p:cNvPr>
          <p:cNvPicPr>
            <a:picLocks noChangeAspect="1"/>
          </p:cNvPicPr>
          <p:nvPr/>
        </p:nvPicPr>
        <p:blipFill>
          <a:blip r:embed="rId3"/>
          <a:stretch>
            <a:fillRect/>
          </a:stretch>
        </p:blipFill>
        <p:spPr>
          <a:xfrm>
            <a:off x="6259962" y="1506336"/>
            <a:ext cx="2494407" cy="2494407"/>
          </a:xfrm>
          <a:prstGeom prst="rect">
            <a:avLst/>
          </a:prstGeom>
        </p:spPr>
      </p:pic>
      <p:sp>
        <p:nvSpPr>
          <p:cNvPr id="6" name="TextBox 5">
            <a:extLst>
              <a:ext uri="{FF2B5EF4-FFF2-40B4-BE49-F238E27FC236}">
                <a16:creationId xmlns:a16="http://schemas.microsoft.com/office/drawing/2014/main" id="{EA50B9F8-81D8-0879-1FC5-0395E892F5E1}"/>
              </a:ext>
            </a:extLst>
          </p:cNvPr>
          <p:cNvSpPr txBox="1"/>
          <p:nvPr/>
        </p:nvSpPr>
        <p:spPr>
          <a:xfrm>
            <a:off x="239443" y="2141721"/>
            <a:ext cx="5289191" cy="615553"/>
          </a:xfrm>
          <a:prstGeom prst="rect">
            <a:avLst/>
          </a:prstGeom>
          <a:noFill/>
        </p:spPr>
        <p:txBody>
          <a:bodyPr wrap="square">
            <a:spAutoFit/>
          </a:bodyPr>
          <a:lstStyle/>
          <a:p>
            <a:pPr marL="171450" indent="-171450" algn="just">
              <a:buFont typeface="Arial" panose="020B0604020202020204" pitchFamily="34" charset="0"/>
              <a:buChar char="•"/>
            </a:pPr>
            <a:r>
              <a:rPr lang="fr-FR" sz="1800" b="1" dirty="0">
                <a:latin typeface="+mj-lt"/>
              </a:rPr>
              <a:t>pyttsx3:</a:t>
            </a:r>
            <a:r>
              <a:rPr lang="fr-FR" sz="1600" dirty="0"/>
              <a:t>pyttsx3 est une bibliothèque de conversion texte-parole en Python. </a:t>
            </a:r>
          </a:p>
        </p:txBody>
      </p:sp>
      <p:sp>
        <p:nvSpPr>
          <p:cNvPr id="8" name="TextBox 7">
            <a:extLst>
              <a:ext uri="{FF2B5EF4-FFF2-40B4-BE49-F238E27FC236}">
                <a16:creationId xmlns:a16="http://schemas.microsoft.com/office/drawing/2014/main" id="{8F7C19CD-E4E3-2372-09B2-3AF32DB90167}"/>
              </a:ext>
            </a:extLst>
          </p:cNvPr>
          <p:cNvSpPr txBox="1"/>
          <p:nvPr/>
        </p:nvSpPr>
        <p:spPr>
          <a:xfrm>
            <a:off x="218647" y="2997851"/>
            <a:ext cx="5289191" cy="615553"/>
          </a:xfrm>
          <a:prstGeom prst="rect">
            <a:avLst/>
          </a:prstGeom>
          <a:noFill/>
        </p:spPr>
        <p:txBody>
          <a:bodyPr wrap="square">
            <a:spAutoFit/>
          </a:bodyPr>
          <a:lstStyle/>
          <a:p>
            <a:pPr marL="171450" indent="-171450" algn="just">
              <a:buFont typeface="Arial" panose="020B0604020202020204" pitchFamily="34" charset="0"/>
              <a:buChar char="•"/>
            </a:pPr>
            <a:r>
              <a:rPr lang="fr-FR" sz="1800" b="1" dirty="0" err="1">
                <a:latin typeface="+mj-lt"/>
              </a:rPr>
              <a:t>PyWhatKit</a:t>
            </a:r>
            <a:r>
              <a:rPr lang="fr-FR" sz="1800" b="1" dirty="0">
                <a:latin typeface="+mj-lt"/>
              </a:rPr>
              <a:t>:</a:t>
            </a:r>
            <a:r>
              <a:rPr lang="fr-FR" sz="1600" dirty="0"/>
              <a:t> est une bibliothèque Python avec diverses fonctionnalités utiles. </a:t>
            </a:r>
          </a:p>
        </p:txBody>
      </p:sp>
      <p:sp>
        <p:nvSpPr>
          <p:cNvPr id="9" name="TextBox 8">
            <a:extLst>
              <a:ext uri="{FF2B5EF4-FFF2-40B4-BE49-F238E27FC236}">
                <a16:creationId xmlns:a16="http://schemas.microsoft.com/office/drawing/2014/main" id="{3CECBE5D-6E2F-CE40-2351-474E364CA6C1}"/>
              </a:ext>
            </a:extLst>
          </p:cNvPr>
          <p:cNvSpPr txBox="1"/>
          <p:nvPr/>
        </p:nvSpPr>
        <p:spPr>
          <a:xfrm>
            <a:off x="239443" y="3853981"/>
            <a:ext cx="5289191" cy="615553"/>
          </a:xfrm>
          <a:prstGeom prst="rect">
            <a:avLst/>
          </a:prstGeom>
          <a:noFill/>
        </p:spPr>
        <p:txBody>
          <a:bodyPr wrap="square">
            <a:spAutoFit/>
          </a:bodyPr>
          <a:lstStyle/>
          <a:p>
            <a:pPr marL="171450" indent="-171450" algn="just">
              <a:buFont typeface="Arial" panose="020B0604020202020204" pitchFamily="34" charset="0"/>
              <a:buChar char="•"/>
            </a:pPr>
            <a:r>
              <a:rPr lang="fr-FR" sz="1800" b="1" dirty="0" err="1">
                <a:latin typeface="+mj-lt"/>
              </a:rPr>
              <a:t>Wikipedia</a:t>
            </a:r>
            <a:r>
              <a:rPr lang="fr-FR" sz="1800" b="1" dirty="0">
                <a:latin typeface="+mj-lt"/>
              </a:rPr>
              <a:t>:</a:t>
            </a:r>
            <a:r>
              <a:rPr lang="fr-FR" sz="1600" dirty="0"/>
              <a:t> est une bibliothèque Python qui facilite l'accès et l'analyse des données de </a:t>
            </a:r>
            <a:r>
              <a:rPr lang="fr-FR" sz="1600" dirty="0" err="1"/>
              <a:t>Wikipedia</a:t>
            </a:r>
            <a:endParaRPr lang="fr-FR" sz="1600" dirty="0"/>
          </a:p>
        </p:txBody>
      </p:sp>
    </p:spTree>
    <p:extLst>
      <p:ext uri="{BB962C8B-B14F-4D97-AF65-F5344CB8AC3E}">
        <p14:creationId xmlns:p14="http://schemas.microsoft.com/office/powerpoint/2010/main" val="26095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072F25-69AD-4435-A0DB-9808042CC800}"/>
              </a:ext>
            </a:extLst>
          </p:cNvPr>
          <p:cNvSpPr>
            <a:spLocks noGrp="1"/>
          </p:cNvSpPr>
          <p:nvPr>
            <p:ph type="title"/>
          </p:nvPr>
        </p:nvSpPr>
        <p:spPr>
          <a:xfrm>
            <a:off x="218647" y="205059"/>
            <a:ext cx="8229600" cy="425315"/>
          </a:xfrm>
        </p:spPr>
        <p:txBody>
          <a:bodyPr>
            <a:normAutofit fontScale="90000"/>
          </a:bodyPr>
          <a:lstStyle/>
          <a:p>
            <a:pPr algn="l"/>
            <a:r>
              <a:rPr lang="en" dirty="0">
                <a:solidFill>
                  <a:schemeClr val="accent3"/>
                </a:solidFill>
              </a:rPr>
              <a:t>Applications</a:t>
            </a:r>
          </a:p>
        </p:txBody>
      </p:sp>
    </p:spTree>
    <p:extLst>
      <p:ext uri="{BB962C8B-B14F-4D97-AF65-F5344CB8AC3E}">
        <p14:creationId xmlns:p14="http://schemas.microsoft.com/office/powerpoint/2010/main" val="134334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072F25-69AD-4435-A0DB-9808042CC800}"/>
              </a:ext>
            </a:extLst>
          </p:cNvPr>
          <p:cNvSpPr>
            <a:spLocks noGrp="1"/>
          </p:cNvSpPr>
          <p:nvPr>
            <p:ph type="title"/>
          </p:nvPr>
        </p:nvSpPr>
        <p:spPr>
          <a:xfrm>
            <a:off x="218647" y="205059"/>
            <a:ext cx="8229600" cy="425315"/>
          </a:xfrm>
        </p:spPr>
        <p:txBody>
          <a:bodyPr>
            <a:normAutofit fontScale="90000"/>
          </a:bodyPr>
          <a:lstStyle/>
          <a:p>
            <a:pPr algn="l"/>
            <a:r>
              <a:rPr lang="en" dirty="0">
                <a:solidFill>
                  <a:schemeClr val="accent3"/>
                </a:solidFill>
              </a:rPr>
              <a:t>Applications</a:t>
            </a:r>
          </a:p>
        </p:txBody>
      </p:sp>
      <p:sp>
        <p:nvSpPr>
          <p:cNvPr id="4" name="TextBox 3">
            <a:extLst>
              <a:ext uri="{FF2B5EF4-FFF2-40B4-BE49-F238E27FC236}">
                <a16:creationId xmlns:a16="http://schemas.microsoft.com/office/drawing/2014/main" id="{9CA248A1-3905-4EB7-B387-B7D28D479418}"/>
              </a:ext>
            </a:extLst>
          </p:cNvPr>
          <p:cNvSpPr txBox="1"/>
          <p:nvPr/>
        </p:nvSpPr>
        <p:spPr>
          <a:xfrm>
            <a:off x="218647" y="815376"/>
            <a:ext cx="5181600" cy="307777"/>
          </a:xfrm>
          <a:prstGeom prst="rect">
            <a:avLst/>
          </a:prstGeom>
          <a:noFill/>
        </p:spPr>
        <p:txBody>
          <a:bodyPr wrap="square">
            <a:spAutoFit/>
          </a:bodyPr>
          <a:lstStyle/>
          <a:p>
            <a:r>
              <a:rPr lang="fr-FR" dirty="0"/>
              <a:t>Parmi les exploitations d’Alexa dans le </a:t>
            </a:r>
            <a:r>
              <a:rPr lang="fr-FR" dirty="0" err="1"/>
              <a:t>demaine</a:t>
            </a:r>
            <a:r>
              <a:rPr lang="fr-FR" dirty="0"/>
              <a:t> </a:t>
            </a:r>
            <a:r>
              <a:rPr lang="fr-FR" dirty="0" err="1"/>
              <a:t>Iot</a:t>
            </a:r>
            <a:r>
              <a:rPr lang="fr-FR" dirty="0"/>
              <a:t> on trouve </a:t>
            </a:r>
          </a:p>
        </p:txBody>
      </p:sp>
      <p:pic>
        <p:nvPicPr>
          <p:cNvPr id="8" name="Picture 7" descr="A screenshot of a cell phone&#10;&#10;Description automatically generated with low confidence">
            <a:extLst>
              <a:ext uri="{FF2B5EF4-FFF2-40B4-BE49-F238E27FC236}">
                <a16:creationId xmlns:a16="http://schemas.microsoft.com/office/drawing/2014/main" id="{E748911A-E076-20E8-7415-E106CFA65DA4}"/>
              </a:ext>
            </a:extLst>
          </p:cNvPr>
          <p:cNvPicPr>
            <a:picLocks noChangeAspect="1"/>
          </p:cNvPicPr>
          <p:nvPr/>
        </p:nvPicPr>
        <p:blipFill>
          <a:blip r:embed="rId3"/>
          <a:stretch>
            <a:fillRect/>
          </a:stretch>
        </p:blipFill>
        <p:spPr>
          <a:xfrm>
            <a:off x="816864" y="1584579"/>
            <a:ext cx="3261360" cy="3261360"/>
          </a:xfrm>
          <a:prstGeom prst="rect">
            <a:avLst/>
          </a:prstGeom>
        </p:spPr>
      </p:pic>
      <p:pic>
        <p:nvPicPr>
          <p:cNvPr id="10" name="Picture 9" descr="Graphical user interface&#10;&#10;Description automatically generated with low confidence">
            <a:extLst>
              <a:ext uri="{FF2B5EF4-FFF2-40B4-BE49-F238E27FC236}">
                <a16:creationId xmlns:a16="http://schemas.microsoft.com/office/drawing/2014/main" id="{36AD45FD-9466-B43C-EA88-F7D89048182A}"/>
              </a:ext>
            </a:extLst>
          </p:cNvPr>
          <p:cNvPicPr>
            <a:picLocks noChangeAspect="1"/>
          </p:cNvPicPr>
          <p:nvPr/>
        </p:nvPicPr>
        <p:blipFill>
          <a:blip r:embed="rId4"/>
          <a:stretch>
            <a:fillRect/>
          </a:stretch>
        </p:blipFill>
        <p:spPr>
          <a:xfrm>
            <a:off x="5113782" y="1584579"/>
            <a:ext cx="3213354" cy="3213354"/>
          </a:xfrm>
          <a:prstGeom prst="rect">
            <a:avLst/>
          </a:prstGeom>
        </p:spPr>
      </p:pic>
      <p:pic>
        <p:nvPicPr>
          <p:cNvPr id="12" name="Picture 11" descr="A picture containing text, indoor, wall, living&#10;&#10;Description automatically generated">
            <a:extLst>
              <a:ext uri="{FF2B5EF4-FFF2-40B4-BE49-F238E27FC236}">
                <a16:creationId xmlns:a16="http://schemas.microsoft.com/office/drawing/2014/main" id="{24E1392A-BF69-5B9B-B4BA-9D2DB3E2F043}"/>
              </a:ext>
            </a:extLst>
          </p:cNvPr>
          <p:cNvPicPr>
            <a:picLocks noChangeAspect="1"/>
          </p:cNvPicPr>
          <p:nvPr/>
        </p:nvPicPr>
        <p:blipFill>
          <a:blip r:embed="rId5"/>
          <a:stretch>
            <a:fillRect/>
          </a:stretch>
        </p:blipFill>
        <p:spPr>
          <a:xfrm>
            <a:off x="2991993" y="1358483"/>
            <a:ext cx="3728466" cy="3713552"/>
          </a:xfrm>
          <a:prstGeom prst="rect">
            <a:avLst/>
          </a:prstGeom>
        </p:spPr>
      </p:pic>
      <p:pic>
        <p:nvPicPr>
          <p:cNvPr id="14" name="Picture 13" descr="A picture containing text, indoor, cluttered, kitchen appliance&#10;&#10;Description automatically generated">
            <a:extLst>
              <a:ext uri="{FF2B5EF4-FFF2-40B4-BE49-F238E27FC236}">
                <a16:creationId xmlns:a16="http://schemas.microsoft.com/office/drawing/2014/main" id="{751595CD-6BF6-21C8-58F0-C74EB761104C}"/>
              </a:ext>
            </a:extLst>
          </p:cNvPr>
          <p:cNvPicPr>
            <a:picLocks noChangeAspect="1"/>
          </p:cNvPicPr>
          <p:nvPr/>
        </p:nvPicPr>
        <p:blipFill>
          <a:blip r:embed="rId6"/>
          <a:stretch>
            <a:fillRect/>
          </a:stretch>
        </p:blipFill>
        <p:spPr>
          <a:xfrm>
            <a:off x="2989707" y="1334480"/>
            <a:ext cx="3728466" cy="3713552"/>
          </a:xfrm>
          <a:prstGeom prst="rect">
            <a:avLst/>
          </a:prstGeom>
        </p:spPr>
      </p:pic>
    </p:spTree>
    <p:extLst>
      <p:ext uri="{BB962C8B-B14F-4D97-AF65-F5344CB8AC3E}">
        <p14:creationId xmlns:p14="http://schemas.microsoft.com/office/powerpoint/2010/main" val="48141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8"/>
                                        </p:tgtEl>
                                      </p:cBhvr>
                                    </p:animEffect>
                                    <p:anim calcmode="lin" valueType="num">
                                      <p:cBhvr>
                                        <p:cTn id="19" dur="1000"/>
                                        <p:tgtEl>
                                          <p:spTgt spid="8"/>
                                        </p:tgtEl>
                                        <p:attrNameLst>
                                          <p:attrName>ppt_x</p:attrName>
                                        </p:attrNameLst>
                                      </p:cBhvr>
                                      <p:tavLst>
                                        <p:tav tm="0">
                                          <p:val>
                                            <p:strVal val="ppt_x"/>
                                          </p:val>
                                        </p:tav>
                                        <p:tav tm="100000">
                                          <p:val>
                                            <p:strVal val="ppt_x"/>
                                          </p:val>
                                        </p:tav>
                                      </p:tavLst>
                                    </p:anim>
                                    <p:anim calcmode="lin" valueType="num">
                                      <p:cBhvr>
                                        <p:cTn id="20" dur="1000"/>
                                        <p:tgtEl>
                                          <p:spTgt spid="8"/>
                                        </p:tgtEl>
                                        <p:attrNameLst>
                                          <p:attrName>ppt_y</p:attrName>
                                        </p:attrNameLst>
                                      </p:cBhvr>
                                      <p:tavLst>
                                        <p:tav tm="0">
                                          <p:val>
                                            <p:strVal val="ppt_y"/>
                                          </p:val>
                                        </p:tav>
                                        <p:tav tm="100000">
                                          <p:val>
                                            <p:strVal val="ppt_y+.1"/>
                                          </p:val>
                                        </p:tav>
                                      </p:tavLst>
                                    </p:anim>
                                    <p:set>
                                      <p:cBhvr>
                                        <p:cTn id="21" dur="1" fill="hold">
                                          <p:stCondLst>
                                            <p:cond delay="999"/>
                                          </p:stCondLst>
                                        </p:cTn>
                                        <p:tgtEl>
                                          <p:spTgt spid="8"/>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1000"/>
                                        <p:tgtEl>
                                          <p:spTgt spid="10"/>
                                        </p:tgtEl>
                                      </p:cBhvr>
                                    </p:animEffect>
                                    <p:anim calcmode="lin" valueType="num">
                                      <p:cBhvr>
                                        <p:cTn id="24" dur="1000"/>
                                        <p:tgtEl>
                                          <p:spTgt spid="10"/>
                                        </p:tgtEl>
                                        <p:attrNameLst>
                                          <p:attrName>ppt_x</p:attrName>
                                        </p:attrNameLst>
                                      </p:cBhvr>
                                      <p:tavLst>
                                        <p:tav tm="0">
                                          <p:val>
                                            <p:strVal val="ppt_x"/>
                                          </p:val>
                                        </p:tav>
                                        <p:tav tm="100000">
                                          <p:val>
                                            <p:strVal val="ppt_x"/>
                                          </p:val>
                                        </p:tav>
                                      </p:tavLst>
                                    </p:anim>
                                    <p:anim calcmode="lin" valueType="num">
                                      <p:cBhvr>
                                        <p:cTn id="25" dur="1000"/>
                                        <p:tgtEl>
                                          <p:spTgt spid="10"/>
                                        </p:tgtEl>
                                        <p:attrNameLst>
                                          <p:attrName>ppt_y</p:attrName>
                                        </p:attrNameLst>
                                      </p:cBhvr>
                                      <p:tavLst>
                                        <p:tav tm="0">
                                          <p:val>
                                            <p:strVal val="ppt_y"/>
                                          </p:val>
                                        </p:tav>
                                        <p:tav tm="100000">
                                          <p:val>
                                            <p:strVal val="ppt_y+.1"/>
                                          </p:val>
                                        </p:tav>
                                      </p:tavLst>
                                    </p:anim>
                                    <p:set>
                                      <p:cBhvr>
                                        <p:cTn id="26" dur="1" fill="hold">
                                          <p:stCondLst>
                                            <p:cond delay="999"/>
                                          </p:stCondLst>
                                        </p:cTn>
                                        <p:tgtEl>
                                          <p:spTgt spid="10"/>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1000"/>
                                        <p:tgtEl>
                                          <p:spTgt spid="12"/>
                                        </p:tgtEl>
                                      </p:cBhvr>
                                    </p:animEffect>
                                    <p:anim calcmode="lin" valueType="num">
                                      <p:cBhvr>
                                        <p:cTn id="36" dur="1000"/>
                                        <p:tgtEl>
                                          <p:spTgt spid="12"/>
                                        </p:tgtEl>
                                        <p:attrNameLst>
                                          <p:attrName>ppt_x</p:attrName>
                                        </p:attrNameLst>
                                      </p:cBhvr>
                                      <p:tavLst>
                                        <p:tav tm="0">
                                          <p:val>
                                            <p:strVal val="ppt_x"/>
                                          </p:val>
                                        </p:tav>
                                        <p:tav tm="100000">
                                          <p:val>
                                            <p:strVal val="ppt_x"/>
                                          </p:val>
                                        </p:tav>
                                      </p:tavLst>
                                    </p:anim>
                                    <p:anim calcmode="lin" valueType="num">
                                      <p:cBhvr>
                                        <p:cTn id="37" dur="1000"/>
                                        <p:tgtEl>
                                          <p:spTgt spid="12"/>
                                        </p:tgtEl>
                                        <p:attrNameLst>
                                          <p:attrName>ppt_y</p:attrName>
                                        </p:attrNameLst>
                                      </p:cBhvr>
                                      <p:tavLst>
                                        <p:tav tm="0">
                                          <p:val>
                                            <p:strVal val="ppt_y"/>
                                          </p:val>
                                        </p:tav>
                                        <p:tav tm="100000">
                                          <p:val>
                                            <p:strVal val="ppt_y+.1"/>
                                          </p:val>
                                        </p:tav>
                                      </p:tavLst>
                                    </p:anim>
                                    <p:set>
                                      <p:cBhvr>
                                        <p:cTn id="38" dur="1" fill="hold">
                                          <p:stCondLst>
                                            <p:cond delay="999"/>
                                          </p:stCondLst>
                                        </p:cTn>
                                        <p:tgtEl>
                                          <p:spTgt spid="12"/>
                                        </p:tgtEl>
                                        <p:attrNameLst>
                                          <p:attrName>style.visibility</p:attrName>
                                        </p:attrNameLst>
                                      </p:cBhvr>
                                      <p:to>
                                        <p:strVal val="hidden"/>
                                      </p:to>
                                    </p:set>
                                  </p:childTnLst>
                                </p:cTn>
                              </p:par>
                              <p:par>
                                <p:cTn id="39" presetID="42"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072F25-69AD-4435-A0DB-9808042CC800}"/>
              </a:ext>
            </a:extLst>
          </p:cNvPr>
          <p:cNvSpPr>
            <a:spLocks noGrp="1"/>
          </p:cNvSpPr>
          <p:nvPr>
            <p:ph type="title"/>
          </p:nvPr>
        </p:nvSpPr>
        <p:spPr>
          <a:xfrm>
            <a:off x="218647" y="205059"/>
            <a:ext cx="8229600" cy="425315"/>
          </a:xfrm>
        </p:spPr>
        <p:txBody>
          <a:bodyPr>
            <a:normAutofit fontScale="90000"/>
          </a:bodyPr>
          <a:lstStyle/>
          <a:p>
            <a:pPr algn="l"/>
            <a:r>
              <a:rPr lang="en" dirty="0">
                <a:solidFill>
                  <a:schemeClr val="accent3"/>
                </a:solidFill>
              </a:rPr>
              <a:t>Applications</a:t>
            </a:r>
          </a:p>
        </p:txBody>
      </p:sp>
      <p:pic>
        <p:nvPicPr>
          <p:cNvPr id="4" name="Where to Use Amazon Smart Plug">
            <a:hlinkClick r:id="" action="ppaction://media"/>
            <a:extLst>
              <a:ext uri="{FF2B5EF4-FFF2-40B4-BE49-F238E27FC236}">
                <a16:creationId xmlns:a16="http://schemas.microsoft.com/office/drawing/2014/main" id="{8C80D14A-78FC-3E97-1D7C-456F68D7DA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59773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072F25-69AD-4435-A0DB-9808042CC800}"/>
              </a:ext>
            </a:extLst>
          </p:cNvPr>
          <p:cNvSpPr>
            <a:spLocks noGrp="1"/>
          </p:cNvSpPr>
          <p:nvPr>
            <p:ph type="title"/>
          </p:nvPr>
        </p:nvSpPr>
        <p:spPr>
          <a:xfrm>
            <a:off x="218647" y="205059"/>
            <a:ext cx="8229600" cy="425315"/>
          </a:xfrm>
        </p:spPr>
        <p:txBody>
          <a:bodyPr>
            <a:normAutofit fontScale="90000"/>
          </a:bodyPr>
          <a:lstStyle/>
          <a:p>
            <a:pPr algn="l"/>
            <a:r>
              <a:rPr lang="en" dirty="0">
                <a:solidFill>
                  <a:schemeClr val="accent3"/>
                </a:solidFill>
              </a:rPr>
              <a:t>Applications</a:t>
            </a:r>
          </a:p>
        </p:txBody>
      </p:sp>
      <p:pic>
        <p:nvPicPr>
          <p:cNvPr id="5" name="Picture 4" descr="Graphical user interface, text&#10;&#10;Description automatically generated">
            <a:extLst>
              <a:ext uri="{FF2B5EF4-FFF2-40B4-BE49-F238E27FC236}">
                <a16:creationId xmlns:a16="http://schemas.microsoft.com/office/drawing/2014/main" id="{6153ED80-FF00-04CF-725C-0BAC96958047}"/>
              </a:ext>
            </a:extLst>
          </p:cNvPr>
          <p:cNvPicPr>
            <a:picLocks noChangeAspect="1"/>
          </p:cNvPicPr>
          <p:nvPr/>
        </p:nvPicPr>
        <p:blipFill>
          <a:blip r:embed="rId3"/>
          <a:stretch>
            <a:fillRect/>
          </a:stretch>
        </p:blipFill>
        <p:spPr>
          <a:xfrm>
            <a:off x="4984075" y="952460"/>
            <a:ext cx="2866144" cy="1619290"/>
          </a:xfrm>
          <a:prstGeom prst="rect">
            <a:avLst/>
          </a:prstGeom>
        </p:spPr>
      </p:pic>
      <p:sp>
        <p:nvSpPr>
          <p:cNvPr id="8" name="TextBox 7">
            <a:extLst>
              <a:ext uri="{FF2B5EF4-FFF2-40B4-BE49-F238E27FC236}">
                <a16:creationId xmlns:a16="http://schemas.microsoft.com/office/drawing/2014/main" id="{9A849909-8515-B441-E453-B1AA5934DB46}"/>
              </a:ext>
            </a:extLst>
          </p:cNvPr>
          <p:cNvSpPr txBox="1"/>
          <p:nvPr/>
        </p:nvSpPr>
        <p:spPr>
          <a:xfrm>
            <a:off x="321944" y="1172140"/>
            <a:ext cx="3404235" cy="769441"/>
          </a:xfrm>
          <a:prstGeom prst="rect">
            <a:avLst/>
          </a:prstGeom>
          <a:noFill/>
        </p:spPr>
        <p:txBody>
          <a:bodyPr wrap="square">
            <a:spAutoFit/>
          </a:bodyPr>
          <a:lstStyle/>
          <a:p>
            <a:r>
              <a:rPr lang="fr-FR" sz="1600" b="1" dirty="0"/>
              <a:t>Corrections des mots:</a:t>
            </a:r>
          </a:p>
          <a:p>
            <a:r>
              <a:rPr lang="fr-FR" dirty="0" err="1"/>
              <a:t>Tarteel</a:t>
            </a:r>
            <a:r>
              <a:rPr lang="fr-FR" dirty="0"/>
              <a:t> suit de près votre récitation et vous avertit des mots incorrects</a:t>
            </a:r>
          </a:p>
        </p:txBody>
      </p:sp>
      <p:pic>
        <p:nvPicPr>
          <p:cNvPr id="16" name="Picture 15" descr="Diagram&#10;&#10;Description automatically generated with medium confidence">
            <a:extLst>
              <a:ext uri="{FF2B5EF4-FFF2-40B4-BE49-F238E27FC236}">
                <a16:creationId xmlns:a16="http://schemas.microsoft.com/office/drawing/2014/main" id="{07E22AD0-2042-9707-BC52-960E7CD2A0B7}"/>
              </a:ext>
            </a:extLst>
          </p:cNvPr>
          <p:cNvPicPr>
            <a:picLocks noChangeAspect="1"/>
          </p:cNvPicPr>
          <p:nvPr/>
        </p:nvPicPr>
        <p:blipFill>
          <a:blip r:embed="rId4"/>
          <a:stretch>
            <a:fillRect/>
          </a:stretch>
        </p:blipFill>
        <p:spPr>
          <a:xfrm>
            <a:off x="4572000" y="2455630"/>
            <a:ext cx="3690294" cy="2048113"/>
          </a:xfrm>
          <a:prstGeom prst="rect">
            <a:avLst/>
          </a:prstGeom>
        </p:spPr>
      </p:pic>
      <p:sp>
        <p:nvSpPr>
          <p:cNvPr id="17" name="TextBox 16">
            <a:extLst>
              <a:ext uri="{FF2B5EF4-FFF2-40B4-BE49-F238E27FC236}">
                <a16:creationId xmlns:a16="http://schemas.microsoft.com/office/drawing/2014/main" id="{D2010B58-6B66-6C36-D217-29933E6274AB}"/>
              </a:ext>
            </a:extLst>
          </p:cNvPr>
          <p:cNvSpPr txBox="1"/>
          <p:nvPr/>
        </p:nvSpPr>
        <p:spPr>
          <a:xfrm>
            <a:off x="321945" y="750396"/>
            <a:ext cx="5570874" cy="338554"/>
          </a:xfrm>
          <a:prstGeom prst="rect">
            <a:avLst/>
          </a:prstGeom>
          <a:noFill/>
        </p:spPr>
        <p:txBody>
          <a:bodyPr wrap="square">
            <a:spAutoFit/>
          </a:bodyPr>
          <a:lstStyle/>
          <a:p>
            <a:r>
              <a:rPr lang="fr-FR" sz="1600" b="1" dirty="0"/>
              <a:t>Parmi les fonctionnalité de </a:t>
            </a:r>
            <a:r>
              <a:rPr lang="fr-FR" sz="1600" b="1" dirty="0" err="1"/>
              <a:t>tarteel</a:t>
            </a:r>
            <a:r>
              <a:rPr lang="fr-FR" sz="1600" b="1" dirty="0"/>
              <a:t> Ai on trouve :</a:t>
            </a:r>
          </a:p>
        </p:txBody>
      </p:sp>
      <p:sp>
        <p:nvSpPr>
          <p:cNvPr id="18" name="TextBox 17">
            <a:extLst>
              <a:ext uri="{FF2B5EF4-FFF2-40B4-BE49-F238E27FC236}">
                <a16:creationId xmlns:a16="http://schemas.microsoft.com/office/drawing/2014/main" id="{62B58069-9CD9-6E20-4D17-B9791FF0D701}"/>
              </a:ext>
            </a:extLst>
          </p:cNvPr>
          <p:cNvSpPr txBox="1"/>
          <p:nvPr/>
        </p:nvSpPr>
        <p:spPr>
          <a:xfrm>
            <a:off x="321943" y="1879248"/>
            <a:ext cx="3404235" cy="1600438"/>
          </a:xfrm>
          <a:prstGeom prst="rect">
            <a:avLst/>
          </a:prstGeom>
          <a:noFill/>
        </p:spPr>
        <p:txBody>
          <a:bodyPr wrap="square">
            <a:spAutoFit/>
          </a:bodyPr>
          <a:lstStyle/>
          <a:p>
            <a:pPr algn="just"/>
            <a:r>
              <a:rPr lang="fr-FR" sz="1600" b="1" dirty="0">
                <a:solidFill>
                  <a:srgbClr val="323232"/>
                </a:solidFill>
              </a:rPr>
              <a:t>Mots manquants</a:t>
            </a:r>
          </a:p>
          <a:p>
            <a:pPr algn="just"/>
            <a:r>
              <a:rPr lang="fr-FR" sz="1600" dirty="0">
                <a:solidFill>
                  <a:srgbClr val="323232"/>
                </a:solidFill>
              </a:rPr>
              <a:t>Evitez les confusions. </a:t>
            </a:r>
            <a:r>
              <a:rPr lang="fr-FR" sz="1600" dirty="0" err="1">
                <a:solidFill>
                  <a:srgbClr val="323232"/>
                </a:solidFill>
              </a:rPr>
              <a:t>Tarteel</a:t>
            </a:r>
            <a:r>
              <a:rPr lang="fr-FR" sz="1600" dirty="0">
                <a:solidFill>
                  <a:srgbClr val="323232"/>
                </a:solidFill>
              </a:rPr>
              <a:t> applique une structure de phrase correcte et détecte quand vous manquez un mot ou récitez le mauvais verset.</a:t>
            </a:r>
            <a:endParaRPr lang="fr-FR" sz="1600" dirty="0"/>
          </a:p>
        </p:txBody>
      </p:sp>
      <p:sp>
        <p:nvSpPr>
          <p:cNvPr id="19" name="TextBox 18">
            <a:extLst>
              <a:ext uri="{FF2B5EF4-FFF2-40B4-BE49-F238E27FC236}">
                <a16:creationId xmlns:a16="http://schemas.microsoft.com/office/drawing/2014/main" id="{3BC9483D-9D7C-1949-5877-95C78D16A996}"/>
              </a:ext>
            </a:extLst>
          </p:cNvPr>
          <p:cNvSpPr txBox="1"/>
          <p:nvPr/>
        </p:nvSpPr>
        <p:spPr>
          <a:xfrm>
            <a:off x="321942" y="3340408"/>
            <a:ext cx="3404235" cy="1600438"/>
          </a:xfrm>
          <a:prstGeom prst="rect">
            <a:avLst/>
          </a:prstGeom>
          <a:noFill/>
        </p:spPr>
        <p:txBody>
          <a:bodyPr wrap="square">
            <a:spAutoFit/>
          </a:bodyPr>
          <a:lstStyle/>
          <a:p>
            <a:pPr algn="just"/>
            <a:r>
              <a:rPr lang="fr-FR" sz="1600" b="1" dirty="0" err="1">
                <a:solidFill>
                  <a:srgbClr val="323232"/>
                </a:solidFill>
                <a:latin typeface="+mn-lt"/>
              </a:rPr>
              <a:t>Mutashabihat</a:t>
            </a:r>
            <a:r>
              <a:rPr lang="fr-FR" sz="1600" b="1" dirty="0">
                <a:solidFill>
                  <a:srgbClr val="323232"/>
                </a:solidFill>
                <a:latin typeface="+mn-lt"/>
              </a:rPr>
              <a:t> (équivoques)</a:t>
            </a:r>
            <a:endParaRPr lang="fr-FR" sz="2400" b="1" dirty="0">
              <a:solidFill>
                <a:srgbClr val="323232"/>
              </a:solidFill>
              <a:latin typeface="+mn-lt"/>
            </a:endParaRPr>
          </a:p>
          <a:p>
            <a:pPr algn="just"/>
            <a:r>
              <a:rPr lang="fr-FR" sz="1600" dirty="0" err="1">
                <a:solidFill>
                  <a:srgbClr val="323232"/>
                </a:solidFill>
              </a:rPr>
              <a:t>Tarteel</a:t>
            </a:r>
            <a:r>
              <a:rPr lang="fr-FR" sz="1600" dirty="0">
                <a:solidFill>
                  <a:srgbClr val="323232"/>
                </a:solidFill>
              </a:rPr>
              <a:t> vous présente des versets similaires lorsque vous faites une erreur afin que vous puissiez comprendre la distinction entre l'erreur et les versets corrects.</a:t>
            </a:r>
            <a:endParaRPr lang="fr-FR" sz="1600" dirty="0"/>
          </a:p>
        </p:txBody>
      </p:sp>
    </p:spTree>
    <p:extLst>
      <p:ext uri="{BB962C8B-B14F-4D97-AF65-F5344CB8AC3E}">
        <p14:creationId xmlns:p14="http://schemas.microsoft.com/office/powerpoint/2010/main" val="333923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072F25-69AD-4435-A0DB-9808042CC800}"/>
              </a:ext>
            </a:extLst>
          </p:cNvPr>
          <p:cNvSpPr>
            <a:spLocks noGrp="1"/>
          </p:cNvSpPr>
          <p:nvPr>
            <p:ph type="title"/>
          </p:nvPr>
        </p:nvSpPr>
        <p:spPr>
          <a:xfrm>
            <a:off x="218647" y="205059"/>
            <a:ext cx="8229600" cy="425315"/>
          </a:xfrm>
        </p:spPr>
        <p:txBody>
          <a:bodyPr>
            <a:normAutofit fontScale="90000"/>
          </a:bodyPr>
          <a:lstStyle/>
          <a:p>
            <a:pPr algn="l"/>
            <a:r>
              <a:rPr lang="en" dirty="0">
                <a:solidFill>
                  <a:schemeClr val="accent3"/>
                </a:solidFill>
              </a:rPr>
              <a:t>Applications</a:t>
            </a:r>
          </a:p>
        </p:txBody>
      </p:sp>
      <p:pic>
        <p:nvPicPr>
          <p:cNvPr id="5" name="Tarteel">
            <a:hlinkClick r:id="" action="ppaction://media"/>
            <a:extLst>
              <a:ext uri="{FF2B5EF4-FFF2-40B4-BE49-F238E27FC236}">
                <a16:creationId xmlns:a16="http://schemas.microsoft.com/office/drawing/2014/main" id="{B6542353-FFD0-E59B-E706-0CEDFE1E28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6236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p48"/>
          <p:cNvSpPr txBox="1"/>
          <p:nvPr/>
        </p:nvSpPr>
        <p:spPr>
          <a:xfrm>
            <a:off x="880399" y="386443"/>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b="1" dirty="0">
                <a:solidFill>
                  <a:schemeClr val="accent2">
                    <a:lumMod val="75000"/>
                  </a:schemeClr>
                </a:solidFill>
                <a:latin typeface="Fira Sans Extra Condensed" charset="0"/>
              </a:rPr>
              <a:t>Conclusion</a:t>
            </a:r>
            <a:endParaRPr sz="4000" b="1" dirty="0">
              <a:solidFill>
                <a:schemeClr val="accent2">
                  <a:lumMod val="75000"/>
                </a:schemeClr>
              </a:solidFill>
              <a:latin typeface="Fira Sans Extra Condensed" charset="0"/>
            </a:endParaRPr>
          </a:p>
        </p:txBody>
      </p:sp>
      <p:sp>
        <p:nvSpPr>
          <p:cNvPr id="2525" name="Google Shape;2525;p48"/>
          <p:cNvSpPr txBox="1"/>
          <p:nvPr/>
        </p:nvSpPr>
        <p:spPr>
          <a:xfrm>
            <a:off x="880399" y="1388092"/>
            <a:ext cx="7433021" cy="654068"/>
          </a:xfrm>
          <a:prstGeom prst="rect">
            <a:avLst/>
          </a:prstGeom>
          <a:noFill/>
          <a:ln>
            <a:noFill/>
          </a:ln>
        </p:spPr>
        <p:txBody>
          <a:bodyPr spcFirstLastPara="1" wrap="square" lIns="91425" tIns="91425" rIns="91425" bIns="91425" anchor="t" anchorCtr="0">
            <a:noAutofit/>
          </a:bodyPr>
          <a:lstStyle/>
          <a:p>
            <a:pPr marL="285750" lvl="0" indent="-285750" algn="just">
              <a:lnSpc>
                <a:spcPct val="115000"/>
              </a:lnSpc>
              <a:buFont typeface="Arial" panose="020B0604020202020204" pitchFamily="34" charset="0"/>
              <a:buChar char="•"/>
            </a:pPr>
            <a:r>
              <a:rPr lang="fr-FR" sz="1600" b="1" dirty="0">
                <a:solidFill>
                  <a:schemeClr val="tx1"/>
                </a:solidFill>
              </a:rPr>
              <a:t>Sans analyse alimentée par l'IA, les appareils IoT et les données qu'ils produisent sur le réseau auraient une valeur limitée. </a:t>
            </a:r>
            <a:endParaRPr sz="1000" dirty="0">
              <a:solidFill>
                <a:schemeClr val="tx1"/>
              </a:solidFill>
            </a:endParaRPr>
          </a:p>
        </p:txBody>
      </p:sp>
      <p:sp>
        <p:nvSpPr>
          <p:cNvPr id="2526" name="Google Shape;2526;p4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u="sng" dirty="0">
              <a:solidFill>
                <a:srgbClr val="869FB2"/>
              </a:solidFill>
            </a:endParaRPr>
          </a:p>
        </p:txBody>
      </p:sp>
      <p:sp>
        <p:nvSpPr>
          <p:cNvPr id="8" name="Google Shape;2525;p48">
            <a:extLst>
              <a:ext uri="{FF2B5EF4-FFF2-40B4-BE49-F238E27FC236}">
                <a16:creationId xmlns:a16="http://schemas.microsoft.com/office/drawing/2014/main" id="{220D6916-CE3C-2D4F-698E-C9230CDBD870}"/>
              </a:ext>
            </a:extLst>
          </p:cNvPr>
          <p:cNvSpPr txBox="1"/>
          <p:nvPr/>
        </p:nvSpPr>
        <p:spPr>
          <a:xfrm>
            <a:off x="855489" y="2057926"/>
            <a:ext cx="7433021" cy="937260"/>
          </a:xfrm>
          <a:prstGeom prst="rect">
            <a:avLst/>
          </a:prstGeom>
          <a:noFill/>
          <a:ln>
            <a:noFill/>
          </a:ln>
        </p:spPr>
        <p:txBody>
          <a:bodyPr spcFirstLastPara="1" wrap="square" lIns="91425" tIns="91425" rIns="91425" bIns="91425" anchor="t" anchorCtr="0">
            <a:noAutofit/>
          </a:bodyPr>
          <a:lstStyle/>
          <a:p>
            <a:pPr marL="285750" lvl="0" indent="-285750" algn="just">
              <a:lnSpc>
                <a:spcPct val="115000"/>
              </a:lnSpc>
              <a:buFont typeface="Arial" panose="020B0604020202020204" pitchFamily="34" charset="0"/>
              <a:buChar char="•"/>
            </a:pPr>
            <a:r>
              <a:rPr lang="fr-FR" sz="1600" b="1" dirty="0">
                <a:solidFill>
                  <a:schemeClr val="tx1"/>
                </a:solidFill>
              </a:rPr>
              <a:t>les systèmes d’IA ne peuvent pas être puissants dans les environnements commerciaux sans l’influence des données générées par l'IoT</a:t>
            </a:r>
            <a:endParaRPr sz="1000" dirty="0">
              <a:solidFill>
                <a:schemeClr val="tx1"/>
              </a:solidFill>
            </a:endParaRPr>
          </a:p>
        </p:txBody>
      </p:sp>
      <p:sp>
        <p:nvSpPr>
          <p:cNvPr id="9" name="Google Shape;2525;p48">
            <a:extLst>
              <a:ext uri="{FF2B5EF4-FFF2-40B4-BE49-F238E27FC236}">
                <a16:creationId xmlns:a16="http://schemas.microsoft.com/office/drawing/2014/main" id="{72CEA778-B4D6-CDCF-2F1C-16445B7E930F}"/>
              </a:ext>
            </a:extLst>
          </p:cNvPr>
          <p:cNvSpPr txBox="1"/>
          <p:nvPr/>
        </p:nvSpPr>
        <p:spPr>
          <a:xfrm>
            <a:off x="880399" y="2979420"/>
            <a:ext cx="7433021" cy="937260"/>
          </a:xfrm>
          <a:prstGeom prst="rect">
            <a:avLst/>
          </a:prstGeom>
          <a:noFill/>
          <a:ln>
            <a:noFill/>
          </a:ln>
        </p:spPr>
        <p:txBody>
          <a:bodyPr spcFirstLastPara="1" wrap="square" lIns="91425" tIns="91425" rIns="91425" bIns="91425" anchor="t" anchorCtr="0">
            <a:noAutofit/>
          </a:bodyPr>
          <a:lstStyle/>
          <a:p>
            <a:pPr marL="285750" lvl="0" indent="-285750" algn="just">
              <a:lnSpc>
                <a:spcPct val="115000"/>
              </a:lnSpc>
              <a:buFont typeface="Arial" panose="020B0604020202020204" pitchFamily="34" charset="0"/>
              <a:buChar char="•"/>
            </a:pPr>
            <a:r>
              <a:rPr lang="fr-FR" sz="1600" b="1" dirty="0">
                <a:solidFill>
                  <a:schemeClr val="tx1"/>
                </a:solidFill>
              </a:rPr>
              <a:t>la puissante combinaison de l'IA et de l'IoT peut transformer les industries et les aider à prendre des décisions plus intelligentes à partir de la croissance explosive des données chaque jour</a:t>
            </a:r>
            <a:endParaRPr sz="1000" dirty="0">
              <a:solidFill>
                <a:schemeClr val="tx1"/>
              </a:solidFill>
            </a:endParaRPr>
          </a:p>
        </p:txBody>
      </p:sp>
    </p:spTree>
    <p:extLst>
      <p:ext uri="{BB962C8B-B14F-4D97-AF65-F5344CB8AC3E}">
        <p14:creationId xmlns:p14="http://schemas.microsoft.com/office/powerpoint/2010/main" val="42900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25"/>
                                        </p:tgtEl>
                                        <p:attrNameLst>
                                          <p:attrName>style.visibility</p:attrName>
                                        </p:attrNameLst>
                                      </p:cBhvr>
                                      <p:to>
                                        <p:strVal val="visible"/>
                                      </p:to>
                                    </p:set>
                                    <p:animEffect transition="in" filter="fade">
                                      <p:cBhvr>
                                        <p:cTn id="7" dur="1000"/>
                                        <p:tgtEl>
                                          <p:spTgt spid="2525"/>
                                        </p:tgtEl>
                                      </p:cBhvr>
                                    </p:animEffect>
                                    <p:anim calcmode="lin" valueType="num">
                                      <p:cBhvr>
                                        <p:cTn id="8" dur="1000" fill="hold"/>
                                        <p:tgtEl>
                                          <p:spTgt spid="2525"/>
                                        </p:tgtEl>
                                        <p:attrNameLst>
                                          <p:attrName>ppt_x</p:attrName>
                                        </p:attrNameLst>
                                      </p:cBhvr>
                                      <p:tavLst>
                                        <p:tav tm="0">
                                          <p:val>
                                            <p:strVal val="#ppt_x"/>
                                          </p:val>
                                        </p:tav>
                                        <p:tav tm="100000">
                                          <p:val>
                                            <p:strVal val="#ppt_x"/>
                                          </p:val>
                                        </p:tav>
                                      </p:tavLst>
                                    </p:anim>
                                    <p:anim calcmode="lin" valueType="num">
                                      <p:cBhvr>
                                        <p:cTn id="9" dur="1000" fill="hold"/>
                                        <p:tgtEl>
                                          <p:spTgt spid="25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5"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4" name="Google Shape;884;p25"/>
          <p:cNvSpPr/>
          <p:nvPr/>
        </p:nvSpPr>
        <p:spPr>
          <a:xfrm>
            <a:off x="457200" y="962025"/>
            <a:ext cx="1771800" cy="1752600"/>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25"/>
          <p:cNvGrpSpPr/>
          <p:nvPr/>
        </p:nvGrpSpPr>
        <p:grpSpPr>
          <a:xfrm>
            <a:off x="526249" y="962025"/>
            <a:ext cx="1640851" cy="1576349"/>
            <a:chOff x="526249" y="962025"/>
            <a:chExt cx="1640851" cy="1576349"/>
          </a:xfrm>
        </p:grpSpPr>
        <p:sp>
          <p:nvSpPr>
            <p:cNvPr id="886" name="Google Shape;886;p25"/>
            <p:cNvSpPr/>
            <p:nvPr/>
          </p:nvSpPr>
          <p:spPr>
            <a:xfrm>
              <a:off x="628650" y="1094550"/>
              <a:ext cx="924000" cy="295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1950s</a:t>
              </a:r>
              <a:endParaRPr>
                <a:solidFill>
                  <a:schemeClr val="lt1"/>
                </a:solidFill>
              </a:endParaRPr>
            </a:p>
          </p:txBody>
        </p:sp>
        <p:sp>
          <p:nvSpPr>
            <p:cNvPr id="887" name="Google Shape;887;p25"/>
            <p:cNvSpPr txBox="1"/>
            <p:nvPr/>
          </p:nvSpPr>
          <p:spPr>
            <a:xfrm>
              <a:off x="533400" y="1389750"/>
              <a:ext cx="14670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Algorithmes simples</a:t>
              </a:r>
              <a:endParaRPr b="1" dirty="0">
                <a:solidFill>
                  <a:srgbClr val="000000"/>
                </a:solidFill>
                <a:latin typeface="Fira Sans Extra Condensed"/>
                <a:ea typeface="Fira Sans Extra Condensed"/>
                <a:cs typeface="Fira Sans Extra Condensed"/>
                <a:sym typeface="Fira Sans Extra Condensed"/>
              </a:endParaRPr>
            </a:p>
          </p:txBody>
        </p:sp>
        <p:sp>
          <p:nvSpPr>
            <p:cNvPr id="888" name="Google Shape;888;p25"/>
            <p:cNvSpPr txBox="1"/>
            <p:nvPr/>
          </p:nvSpPr>
          <p:spPr>
            <a:xfrm>
              <a:off x="526249" y="1932974"/>
              <a:ext cx="1633701"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solidFill>
                    <a:srgbClr val="000000"/>
                  </a:solidFill>
                  <a:latin typeface="Roboto"/>
                  <a:ea typeface="Roboto"/>
                  <a:cs typeface="Roboto"/>
                  <a:sym typeface="Roboto"/>
                </a:rPr>
                <a:t>Apparition du premier langage de programmation</a:t>
              </a:r>
              <a:endParaRPr sz="1000" dirty="0">
                <a:solidFill>
                  <a:srgbClr val="000000"/>
                </a:solidFill>
                <a:latin typeface="Roboto"/>
                <a:ea typeface="Roboto"/>
                <a:cs typeface="Roboto"/>
                <a:sym typeface="Roboto"/>
              </a:endParaRPr>
            </a:p>
          </p:txBody>
        </p:sp>
        <p:sp>
          <p:nvSpPr>
            <p:cNvPr id="889" name="Google Shape;889;p25"/>
            <p:cNvSpPr txBox="1"/>
            <p:nvPr/>
          </p:nvSpPr>
          <p:spPr>
            <a:xfrm>
              <a:off x="17954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p:txBody>
        </p:sp>
      </p:grpSp>
      <p:sp>
        <p:nvSpPr>
          <p:cNvPr id="890" name="Google Shape;890;p25"/>
          <p:cNvSpPr/>
          <p:nvPr/>
        </p:nvSpPr>
        <p:spPr>
          <a:xfrm>
            <a:off x="2609800" y="962025"/>
            <a:ext cx="1771800" cy="1752600"/>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25"/>
          <p:cNvGrpSpPr/>
          <p:nvPr/>
        </p:nvGrpSpPr>
        <p:grpSpPr>
          <a:xfrm>
            <a:off x="2678749" y="962025"/>
            <a:ext cx="1640951" cy="1638422"/>
            <a:chOff x="2678749" y="962025"/>
            <a:chExt cx="1640951" cy="1638422"/>
          </a:xfrm>
        </p:grpSpPr>
        <p:sp>
          <p:nvSpPr>
            <p:cNvPr id="892" name="Google Shape;892;p25"/>
            <p:cNvSpPr/>
            <p:nvPr/>
          </p:nvSpPr>
          <p:spPr>
            <a:xfrm>
              <a:off x="2781250" y="1094550"/>
              <a:ext cx="924000"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1960s</a:t>
              </a:r>
              <a:endParaRPr dirty="0">
                <a:solidFill>
                  <a:schemeClr val="lt1"/>
                </a:solidFill>
              </a:endParaRPr>
            </a:p>
          </p:txBody>
        </p:sp>
        <p:sp>
          <p:nvSpPr>
            <p:cNvPr id="893" name="Google Shape;893;p25"/>
            <p:cNvSpPr txBox="1"/>
            <p:nvPr/>
          </p:nvSpPr>
          <p:spPr>
            <a:xfrm>
              <a:off x="2686000" y="1389750"/>
              <a:ext cx="16193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Fira Sans Extra Condensed"/>
                  <a:ea typeface="Fira Sans Extra Condensed"/>
                  <a:cs typeface="Fira Sans Extra Condensed"/>
                  <a:sym typeface="Fira Sans Extra Condensed"/>
                </a:rPr>
                <a:t>M</a:t>
              </a:r>
              <a:r>
                <a:rPr lang="en" b="1" dirty="0">
                  <a:latin typeface="Fira Sans Extra Condensed"/>
                  <a:ea typeface="Fira Sans Extra Condensed"/>
                  <a:cs typeface="Fira Sans Extra Condensed"/>
                  <a:sym typeface="Fira Sans Extra Condensed"/>
                </a:rPr>
                <a:t>éthodes bayésiennes</a:t>
              </a:r>
              <a:endParaRPr b="1" dirty="0">
                <a:solidFill>
                  <a:srgbClr val="000000"/>
                </a:solidFill>
                <a:latin typeface="Fira Sans Extra Condensed"/>
                <a:ea typeface="Fira Sans Extra Condensed"/>
                <a:cs typeface="Fira Sans Extra Condensed"/>
                <a:sym typeface="Fira Sans Extra Condensed"/>
              </a:endParaRPr>
            </a:p>
          </p:txBody>
        </p:sp>
        <p:sp>
          <p:nvSpPr>
            <p:cNvPr id="894" name="Google Shape;894;p25"/>
            <p:cNvSpPr txBox="1"/>
            <p:nvPr/>
          </p:nvSpPr>
          <p:spPr>
            <a:xfrm>
              <a:off x="2678749" y="1995047"/>
              <a:ext cx="1633701"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latin typeface="Roboto"/>
                  <a:ea typeface="Roboto"/>
                  <a:cs typeface="Roboto"/>
                  <a:sym typeface="Roboto"/>
                </a:rPr>
                <a:t>M</a:t>
              </a:r>
              <a:r>
                <a:rPr lang="en" sz="1000" dirty="0">
                  <a:latin typeface="Roboto"/>
                  <a:ea typeface="Roboto"/>
                  <a:cs typeface="Roboto"/>
                  <a:sym typeface="Roboto"/>
                </a:rPr>
                <a:t>éthodes d’inférence statistique qui se pose sur les probabilités</a:t>
              </a:r>
              <a:endParaRPr sz="1000" dirty="0">
                <a:latin typeface="Roboto"/>
                <a:ea typeface="Roboto"/>
                <a:cs typeface="Roboto"/>
                <a:sym typeface="Roboto"/>
              </a:endParaRPr>
            </a:p>
          </p:txBody>
        </p:sp>
        <p:sp>
          <p:nvSpPr>
            <p:cNvPr id="895" name="Google Shape;895;p25"/>
            <p:cNvSpPr txBox="1"/>
            <p:nvPr/>
          </p:nvSpPr>
          <p:spPr>
            <a:xfrm>
              <a:off x="39480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p:txBody>
        </p:sp>
      </p:grpSp>
      <p:sp>
        <p:nvSpPr>
          <p:cNvPr id="896" name="Google Shape;896;p25"/>
          <p:cNvSpPr/>
          <p:nvPr/>
        </p:nvSpPr>
        <p:spPr>
          <a:xfrm>
            <a:off x="4762400" y="962025"/>
            <a:ext cx="1771800" cy="1752600"/>
          </a:xfrm>
          <a:prstGeom prst="roundRect">
            <a:avLst>
              <a:gd name="adj" fmla="val 1521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25"/>
          <p:cNvGrpSpPr/>
          <p:nvPr/>
        </p:nvGrpSpPr>
        <p:grpSpPr>
          <a:xfrm>
            <a:off x="4755062" y="962025"/>
            <a:ext cx="1731238" cy="1560737"/>
            <a:chOff x="4755062" y="962025"/>
            <a:chExt cx="1731238" cy="1560737"/>
          </a:xfrm>
        </p:grpSpPr>
        <p:sp>
          <p:nvSpPr>
            <p:cNvPr id="898" name="Google Shape;898;p25"/>
            <p:cNvSpPr/>
            <p:nvPr/>
          </p:nvSpPr>
          <p:spPr>
            <a:xfrm>
              <a:off x="4933850" y="1094550"/>
              <a:ext cx="924000" cy="295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1970s</a:t>
              </a:r>
              <a:endParaRPr>
                <a:solidFill>
                  <a:schemeClr val="lt1"/>
                </a:solidFill>
              </a:endParaRPr>
            </a:p>
          </p:txBody>
        </p:sp>
        <p:sp>
          <p:nvSpPr>
            <p:cNvPr id="899" name="Google Shape;899;p25"/>
            <p:cNvSpPr txBox="1"/>
            <p:nvPr/>
          </p:nvSpPr>
          <p:spPr>
            <a:xfrm>
              <a:off x="4838600" y="1389750"/>
              <a:ext cx="16477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Hiver de l’IA</a:t>
              </a:r>
              <a:endParaRPr b="1" dirty="0">
                <a:solidFill>
                  <a:srgbClr val="000000"/>
                </a:solidFill>
                <a:latin typeface="Fira Sans Extra Condensed"/>
                <a:ea typeface="Fira Sans Extra Condensed"/>
                <a:cs typeface="Fira Sans Extra Condensed"/>
                <a:sym typeface="Fira Sans Extra Condensed"/>
              </a:endParaRPr>
            </a:p>
          </p:txBody>
        </p:sp>
        <p:sp>
          <p:nvSpPr>
            <p:cNvPr id="900" name="Google Shape;900;p25"/>
            <p:cNvSpPr txBox="1"/>
            <p:nvPr/>
          </p:nvSpPr>
          <p:spPr>
            <a:xfrm>
              <a:off x="4755062" y="1992011"/>
              <a:ext cx="1695600" cy="5307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b="0" i="0" dirty="0">
                  <a:solidFill>
                    <a:srgbClr val="303030"/>
                  </a:solidFill>
                  <a:effectLst/>
                  <a:latin typeface="Roboto" panose="02000000000000000000" pitchFamily="2" charset="0"/>
                  <a:ea typeface="Roboto" panose="02000000000000000000" pitchFamily="2" charset="0"/>
                </a:rPr>
                <a:t>Le manque d’avancement concrètes dans l’IA ( robotiques et langages)</a:t>
              </a:r>
              <a:endParaRPr sz="1000" dirty="0">
                <a:solidFill>
                  <a:srgbClr val="000000"/>
                </a:solidFill>
                <a:latin typeface="Roboto" panose="02000000000000000000" pitchFamily="2" charset="0"/>
                <a:ea typeface="Roboto" panose="02000000000000000000" pitchFamily="2" charset="0"/>
                <a:cs typeface="Roboto"/>
                <a:sym typeface="Roboto"/>
              </a:endParaRPr>
            </a:p>
          </p:txBody>
        </p:sp>
        <p:sp>
          <p:nvSpPr>
            <p:cNvPr id="901" name="Google Shape;901;p25"/>
            <p:cNvSpPr txBox="1"/>
            <p:nvPr/>
          </p:nvSpPr>
          <p:spPr>
            <a:xfrm>
              <a:off x="61006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p:txBody>
        </p:sp>
      </p:grpSp>
      <p:sp>
        <p:nvSpPr>
          <p:cNvPr id="902" name="Google Shape;902;p25"/>
          <p:cNvSpPr/>
          <p:nvPr/>
        </p:nvSpPr>
        <p:spPr>
          <a:xfrm>
            <a:off x="6915000" y="962025"/>
            <a:ext cx="1771800" cy="1752600"/>
          </a:xfrm>
          <a:prstGeom prst="roundRect">
            <a:avLst>
              <a:gd name="adj" fmla="val 1521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 name="Google Shape;903;p25"/>
          <p:cNvGrpSpPr/>
          <p:nvPr/>
        </p:nvGrpSpPr>
        <p:grpSpPr>
          <a:xfrm>
            <a:off x="6991199" y="962025"/>
            <a:ext cx="1633701" cy="1638422"/>
            <a:chOff x="6991199" y="962025"/>
            <a:chExt cx="1633701" cy="1638422"/>
          </a:xfrm>
        </p:grpSpPr>
        <p:sp>
          <p:nvSpPr>
            <p:cNvPr id="904" name="Google Shape;904;p25"/>
            <p:cNvSpPr/>
            <p:nvPr/>
          </p:nvSpPr>
          <p:spPr>
            <a:xfrm>
              <a:off x="7086450" y="1094550"/>
              <a:ext cx="924000" cy="2952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1980s</a:t>
              </a:r>
              <a:endParaRPr>
                <a:solidFill>
                  <a:schemeClr val="lt1"/>
                </a:solidFill>
              </a:endParaRPr>
            </a:p>
          </p:txBody>
        </p:sp>
        <p:sp>
          <p:nvSpPr>
            <p:cNvPr id="905" name="Google Shape;905;p25"/>
            <p:cNvSpPr txBox="1"/>
            <p:nvPr/>
          </p:nvSpPr>
          <p:spPr>
            <a:xfrm>
              <a:off x="6991200" y="1389750"/>
              <a:ext cx="16194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Résurgence de la recherche en ML</a:t>
              </a:r>
              <a:endParaRPr b="1" dirty="0">
                <a:solidFill>
                  <a:srgbClr val="000000"/>
                </a:solidFill>
                <a:latin typeface="Fira Sans Extra Condensed"/>
                <a:ea typeface="Fira Sans Extra Condensed"/>
                <a:cs typeface="Fira Sans Extra Condensed"/>
                <a:sym typeface="Fira Sans Extra Condensed"/>
              </a:endParaRPr>
            </a:p>
          </p:txBody>
        </p:sp>
        <p:sp>
          <p:nvSpPr>
            <p:cNvPr id="906" name="Google Shape;906;p25"/>
            <p:cNvSpPr txBox="1"/>
            <p:nvPr/>
          </p:nvSpPr>
          <p:spPr>
            <a:xfrm>
              <a:off x="6991199" y="1995047"/>
              <a:ext cx="1619399"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rgbClr val="000000"/>
                  </a:solidFill>
                  <a:latin typeface="Roboto"/>
                  <a:ea typeface="Roboto"/>
                  <a:cs typeface="Roboto"/>
                  <a:sym typeface="Roboto"/>
                </a:rPr>
                <a:t>techniques </a:t>
              </a:r>
              <a:r>
                <a:rPr lang="fr-FR" sz="1000" dirty="0">
                  <a:solidFill>
                    <a:srgbClr val="000000"/>
                  </a:solidFill>
                  <a:latin typeface="Roboto"/>
                  <a:ea typeface="Roboto"/>
                  <a:cs typeface="Roboto"/>
                  <a:sym typeface="Roboto"/>
                </a:rPr>
                <a:t>mathématiques</a:t>
              </a:r>
              <a:r>
                <a:rPr lang="en-US" sz="1000" dirty="0">
                  <a:solidFill>
                    <a:srgbClr val="000000"/>
                  </a:solidFill>
                  <a:latin typeface="Roboto"/>
                  <a:ea typeface="Roboto"/>
                  <a:cs typeface="Roboto"/>
                  <a:sym typeface="Roboto"/>
                </a:rPr>
                <a:t> et </a:t>
              </a:r>
              <a:r>
                <a:rPr lang="fr-FR" sz="1000" dirty="0">
                  <a:solidFill>
                    <a:srgbClr val="000000"/>
                  </a:solidFill>
                  <a:latin typeface="Roboto"/>
                  <a:ea typeface="Roboto"/>
                  <a:cs typeface="Roboto"/>
                  <a:sym typeface="Roboto"/>
                </a:rPr>
                <a:t>économiques</a:t>
              </a:r>
            </a:p>
          </p:txBody>
        </p:sp>
        <p:sp>
          <p:nvSpPr>
            <p:cNvPr id="907" name="Google Shape;907;p25"/>
            <p:cNvSpPr txBox="1"/>
            <p:nvPr/>
          </p:nvSpPr>
          <p:spPr>
            <a:xfrm>
              <a:off x="82532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p:txBody>
        </p:sp>
      </p:grpSp>
      <p:cxnSp>
        <p:nvCxnSpPr>
          <p:cNvPr id="908" name="Google Shape;908;p25"/>
          <p:cNvCxnSpPr>
            <a:stCxn id="884" idx="3"/>
            <a:endCxn id="890" idx="1"/>
          </p:cNvCxnSpPr>
          <p:nvPr/>
        </p:nvCxnSpPr>
        <p:spPr>
          <a:xfrm>
            <a:off x="2229000" y="1838325"/>
            <a:ext cx="380700" cy="0"/>
          </a:xfrm>
          <a:prstGeom prst="straightConnector1">
            <a:avLst/>
          </a:prstGeom>
          <a:noFill/>
          <a:ln w="9525" cap="flat" cmpd="sng">
            <a:solidFill>
              <a:schemeClr val="dk2"/>
            </a:solidFill>
            <a:prstDash val="solid"/>
            <a:round/>
            <a:headEnd type="none" w="med" len="med"/>
            <a:tailEnd type="none" w="med" len="med"/>
          </a:ln>
        </p:spPr>
      </p:cxnSp>
      <p:cxnSp>
        <p:nvCxnSpPr>
          <p:cNvPr id="909" name="Google Shape;909;p25"/>
          <p:cNvCxnSpPr>
            <a:stCxn id="890" idx="3"/>
            <a:endCxn id="896" idx="1"/>
          </p:cNvCxnSpPr>
          <p:nvPr/>
        </p:nvCxnSpPr>
        <p:spPr>
          <a:xfrm>
            <a:off x="4381600" y="1838325"/>
            <a:ext cx="380700" cy="0"/>
          </a:xfrm>
          <a:prstGeom prst="straightConnector1">
            <a:avLst/>
          </a:prstGeom>
          <a:noFill/>
          <a:ln w="9525" cap="flat" cmpd="sng">
            <a:solidFill>
              <a:schemeClr val="dk2"/>
            </a:solidFill>
            <a:prstDash val="solid"/>
            <a:round/>
            <a:headEnd type="none" w="med" len="med"/>
            <a:tailEnd type="none" w="med" len="med"/>
          </a:ln>
        </p:spPr>
      </p:cxnSp>
      <p:cxnSp>
        <p:nvCxnSpPr>
          <p:cNvPr id="910" name="Google Shape;910;p25"/>
          <p:cNvCxnSpPr>
            <a:stCxn id="896" idx="3"/>
            <a:endCxn id="902" idx="1"/>
          </p:cNvCxnSpPr>
          <p:nvPr/>
        </p:nvCxnSpPr>
        <p:spPr>
          <a:xfrm>
            <a:off x="6534200" y="1838325"/>
            <a:ext cx="380700" cy="0"/>
          </a:xfrm>
          <a:prstGeom prst="straightConnector1">
            <a:avLst/>
          </a:prstGeom>
          <a:noFill/>
          <a:ln w="9525" cap="flat" cmpd="sng">
            <a:solidFill>
              <a:schemeClr val="dk2"/>
            </a:solidFill>
            <a:prstDash val="solid"/>
            <a:round/>
            <a:headEnd type="none" w="med" len="med"/>
            <a:tailEnd type="none" w="med" len="med"/>
          </a:ln>
        </p:spPr>
      </p:cxnSp>
      <p:sp>
        <p:nvSpPr>
          <p:cNvPr id="911" name="Google Shape;911;p25"/>
          <p:cNvSpPr/>
          <p:nvPr/>
        </p:nvSpPr>
        <p:spPr>
          <a:xfrm>
            <a:off x="1533450" y="3093700"/>
            <a:ext cx="1771800" cy="1752600"/>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25"/>
          <p:cNvGrpSpPr/>
          <p:nvPr/>
        </p:nvGrpSpPr>
        <p:grpSpPr>
          <a:xfrm>
            <a:off x="1464636" y="3093700"/>
            <a:ext cx="1830869" cy="1582097"/>
            <a:chOff x="1464636" y="3093700"/>
            <a:chExt cx="1830869" cy="1582097"/>
          </a:xfrm>
        </p:grpSpPr>
        <p:sp>
          <p:nvSpPr>
            <p:cNvPr id="913" name="Google Shape;913;p25"/>
            <p:cNvSpPr/>
            <p:nvPr/>
          </p:nvSpPr>
          <p:spPr>
            <a:xfrm>
              <a:off x="1704900" y="3226225"/>
              <a:ext cx="924000"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1990s</a:t>
              </a:r>
              <a:endParaRPr>
                <a:solidFill>
                  <a:schemeClr val="lt1"/>
                </a:solidFill>
              </a:endParaRPr>
            </a:p>
          </p:txBody>
        </p:sp>
        <p:sp>
          <p:nvSpPr>
            <p:cNvPr id="914" name="Google Shape;914;p25"/>
            <p:cNvSpPr txBox="1"/>
            <p:nvPr/>
          </p:nvSpPr>
          <p:spPr>
            <a:xfrm>
              <a:off x="1609650" y="3464997"/>
              <a:ext cx="15715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latin typeface="Fira Sans Extra Condensed"/>
                  <a:ea typeface="Fira Sans Extra Condensed"/>
                  <a:cs typeface="Fira Sans Extra Condensed"/>
                  <a:sym typeface="Fira Sans Extra Condensed"/>
                </a:rPr>
                <a:t>Approche axée sur les données</a:t>
              </a:r>
              <a:endParaRPr b="1" dirty="0">
                <a:solidFill>
                  <a:srgbClr val="000000"/>
                </a:solidFill>
                <a:latin typeface="Fira Sans Extra Condensed"/>
                <a:ea typeface="Fira Sans Extra Condensed"/>
                <a:cs typeface="Fira Sans Extra Condensed"/>
                <a:sym typeface="Fira Sans Extra Condensed"/>
              </a:endParaRPr>
            </a:p>
          </p:txBody>
        </p:sp>
        <p:sp>
          <p:nvSpPr>
            <p:cNvPr id="915" name="Google Shape;915;p25"/>
            <p:cNvSpPr txBox="1"/>
            <p:nvPr/>
          </p:nvSpPr>
          <p:spPr>
            <a:xfrm>
              <a:off x="1464636" y="4070397"/>
              <a:ext cx="1830869"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latin typeface="Roboto"/>
                  <a:ea typeface="Roboto"/>
                  <a:cs typeface="Roboto"/>
                  <a:sym typeface="Roboto"/>
                </a:rPr>
                <a:t>prend des décisions stratégiques basées sur l'analyse et l'interprétation des données</a:t>
              </a:r>
              <a:endParaRPr sz="1000" dirty="0">
                <a:solidFill>
                  <a:srgbClr val="000000"/>
                </a:solidFill>
                <a:latin typeface="Roboto"/>
                <a:ea typeface="Roboto"/>
                <a:cs typeface="Roboto"/>
                <a:sym typeface="Roboto"/>
              </a:endParaRPr>
            </a:p>
          </p:txBody>
        </p:sp>
        <p:sp>
          <p:nvSpPr>
            <p:cNvPr id="916" name="Google Shape;916;p25"/>
            <p:cNvSpPr txBox="1"/>
            <p:nvPr/>
          </p:nvSpPr>
          <p:spPr>
            <a:xfrm>
              <a:off x="2871650" y="309370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p:txBody>
        </p:sp>
      </p:grpSp>
      <p:sp>
        <p:nvSpPr>
          <p:cNvPr id="917" name="Google Shape;917;p25"/>
          <p:cNvSpPr/>
          <p:nvPr/>
        </p:nvSpPr>
        <p:spPr>
          <a:xfrm>
            <a:off x="3686050" y="3093700"/>
            <a:ext cx="1771800" cy="1752600"/>
          </a:xfrm>
          <a:prstGeom prst="roundRect">
            <a:avLst>
              <a:gd name="adj" fmla="val 15217"/>
            </a:avLst>
          </a:prstGeom>
          <a:solidFill>
            <a:srgbClr val="26EAB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25"/>
          <p:cNvGrpSpPr/>
          <p:nvPr/>
        </p:nvGrpSpPr>
        <p:grpSpPr>
          <a:xfrm>
            <a:off x="3715584" y="3093700"/>
            <a:ext cx="1737344" cy="1748762"/>
            <a:chOff x="3715584" y="3093700"/>
            <a:chExt cx="1737344" cy="1748762"/>
          </a:xfrm>
        </p:grpSpPr>
        <p:sp>
          <p:nvSpPr>
            <p:cNvPr id="919" name="Google Shape;919;p25"/>
            <p:cNvSpPr/>
            <p:nvPr/>
          </p:nvSpPr>
          <p:spPr>
            <a:xfrm>
              <a:off x="3857500" y="3226225"/>
              <a:ext cx="924000" cy="295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2000s</a:t>
              </a:r>
              <a:endParaRPr>
                <a:solidFill>
                  <a:schemeClr val="lt1"/>
                </a:solidFill>
              </a:endParaRPr>
            </a:p>
          </p:txBody>
        </p:sp>
        <p:sp>
          <p:nvSpPr>
            <p:cNvPr id="920" name="Google Shape;920;p25"/>
            <p:cNvSpPr txBox="1"/>
            <p:nvPr/>
          </p:nvSpPr>
          <p:spPr>
            <a:xfrm>
              <a:off x="3715584" y="3521425"/>
              <a:ext cx="1675316"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latin typeface="Fira Sans Extra Condensed"/>
                  <a:ea typeface="Fira Sans Extra Condensed"/>
                  <a:cs typeface="Fira Sans Extra Condensed"/>
                  <a:sym typeface="Fira Sans Extra Condensed"/>
                </a:rPr>
                <a:t>Regroupement de vecteurs de support</a:t>
              </a:r>
              <a:endParaRPr b="1" dirty="0">
                <a:solidFill>
                  <a:srgbClr val="000000"/>
                </a:solidFill>
                <a:latin typeface="Fira Sans Extra Condensed"/>
                <a:ea typeface="Fira Sans Extra Condensed"/>
                <a:cs typeface="Fira Sans Extra Condensed"/>
                <a:sym typeface="Fira Sans Extra Condensed"/>
              </a:endParaRPr>
            </a:p>
          </p:txBody>
        </p:sp>
        <p:sp>
          <p:nvSpPr>
            <p:cNvPr id="921" name="Google Shape;921;p25"/>
            <p:cNvSpPr txBox="1"/>
            <p:nvPr/>
          </p:nvSpPr>
          <p:spPr>
            <a:xfrm>
              <a:off x="3757328" y="4066562"/>
              <a:ext cx="1695600" cy="77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latin typeface="Roboto"/>
                  <a:ea typeface="Roboto"/>
                  <a:cs typeface="Roboto"/>
                  <a:sym typeface="Roboto"/>
                </a:rPr>
                <a:t>transformer les points de leur espace en un espace de caractéristiques de dimensionnalité supérieure</a:t>
              </a:r>
              <a:endParaRPr sz="1000" dirty="0">
                <a:latin typeface="Roboto"/>
                <a:ea typeface="Roboto"/>
                <a:cs typeface="Roboto"/>
                <a:sym typeface="Roboto"/>
              </a:endParaRPr>
            </a:p>
          </p:txBody>
        </p:sp>
        <p:sp>
          <p:nvSpPr>
            <p:cNvPr id="922" name="Google Shape;922;p25"/>
            <p:cNvSpPr txBox="1"/>
            <p:nvPr/>
          </p:nvSpPr>
          <p:spPr>
            <a:xfrm>
              <a:off x="5024250" y="309370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Fira Sans Extra Condensed"/>
                  <a:ea typeface="Fira Sans Extra Condensed"/>
                  <a:cs typeface="Fira Sans Extra Condensed"/>
                  <a:sym typeface="Fira Sans Extra Condensed"/>
                </a:rPr>
                <a:t>06</a:t>
              </a:r>
              <a:endParaRPr b="1">
                <a:solidFill>
                  <a:schemeClr val="accent2"/>
                </a:solidFill>
                <a:latin typeface="Fira Sans Extra Condensed"/>
                <a:ea typeface="Fira Sans Extra Condensed"/>
                <a:cs typeface="Fira Sans Extra Condensed"/>
                <a:sym typeface="Fira Sans Extra Condensed"/>
              </a:endParaRPr>
            </a:p>
          </p:txBody>
        </p:sp>
      </p:grpSp>
      <p:sp>
        <p:nvSpPr>
          <p:cNvPr id="923" name="Google Shape;923;p25"/>
          <p:cNvSpPr/>
          <p:nvPr/>
        </p:nvSpPr>
        <p:spPr>
          <a:xfrm>
            <a:off x="5838650" y="3093700"/>
            <a:ext cx="1771800" cy="1752600"/>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25"/>
          <p:cNvGrpSpPr/>
          <p:nvPr/>
        </p:nvGrpSpPr>
        <p:grpSpPr>
          <a:xfrm>
            <a:off x="5914850" y="3093700"/>
            <a:ext cx="1633700" cy="1582097"/>
            <a:chOff x="5914850" y="3093700"/>
            <a:chExt cx="1633700" cy="1582097"/>
          </a:xfrm>
        </p:grpSpPr>
        <p:sp>
          <p:nvSpPr>
            <p:cNvPr id="925" name="Google Shape;925;p25"/>
            <p:cNvSpPr/>
            <p:nvPr/>
          </p:nvSpPr>
          <p:spPr>
            <a:xfrm>
              <a:off x="6010100" y="3226225"/>
              <a:ext cx="924000" cy="295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2010s</a:t>
              </a:r>
              <a:endParaRPr>
                <a:solidFill>
                  <a:schemeClr val="lt1"/>
                </a:solidFill>
              </a:endParaRPr>
            </a:p>
          </p:txBody>
        </p:sp>
        <p:sp>
          <p:nvSpPr>
            <p:cNvPr id="926" name="Google Shape;926;p25"/>
            <p:cNvSpPr txBox="1"/>
            <p:nvPr/>
          </p:nvSpPr>
          <p:spPr>
            <a:xfrm>
              <a:off x="5914850" y="3521425"/>
              <a:ext cx="16195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Popularité d’</a:t>
              </a:r>
              <a:r>
                <a:rPr lang="fr-FR" b="1" dirty="0">
                  <a:latin typeface="Fira Sans Extra Condensed"/>
                  <a:ea typeface="Fira Sans Extra Condensed"/>
                  <a:cs typeface="Fira Sans Extra Condensed"/>
                  <a:sym typeface="Fira Sans Extra Condensed"/>
                </a:rPr>
                <a:t>apprentissage</a:t>
              </a:r>
              <a:r>
                <a:rPr lang="en-US" b="1" dirty="0">
                  <a:latin typeface="Fira Sans Extra Condensed"/>
                  <a:ea typeface="Fira Sans Extra Condensed"/>
                  <a:cs typeface="Fira Sans Extra Condensed"/>
                  <a:sym typeface="Fira Sans Extra Condensed"/>
                </a:rPr>
                <a:t> </a:t>
              </a:r>
              <a:r>
                <a:rPr lang="fr-FR" b="1" dirty="0">
                  <a:latin typeface="Fira Sans Extra Condensed"/>
                  <a:ea typeface="Fira Sans Extra Condensed"/>
                  <a:cs typeface="Fira Sans Extra Condensed"/>
                  <a:sym typeface="Fira Sans Extra Condensed"/>
                </a:rPr>
                <a:t>profond</a:t>
              </a:r>
              <a:endParaRPr lang="fr-FR" b="1" dirty="0">
                <a:solidFill>
                  <a:srgbClr val="000000"/>
                </a:solidFill>
                <a:latin typeface="Fira Sans Extra Condensed"/>
                <a:ea typeface="Fira Sans Extra Condensed"/>
                <a:cs typeface="Fira Sans Extra Condensed"/>
                <a:sym typeface="Fira Sans Extra Condensed"/>
              </a:endParaRPr>
            </a:p>
          </p:txBody>
        </p:sp>
        <p:sp>
          <p:nvSpPr>
            <p:cNvPr id="927" name="Google Shape;927;p25"/>
            <p:cNvSpPr txBox="1"/>
            <p:nvPr/>
          </p:nvSpPr>
          <p:spPr>
            <a:xfrm>
              <a:off x="5914850" y="4070397"/>
              <a:ext cx="14670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latin typeface="Roboto"/>
                  <a:ea typeface="Roboto"/>
                  <a:cs typeface="Roboto"/>
                  <a:sym typeface="Roboto"/>
                </a:rPr>
                <a:t>croissance  d’apprentissage profond</a:t>
              </a:r>
              <a:endParaRPr sz="1000" dirty="0">
                <a:solidFill>
                  <a:srgbClr val="000000"/>
                </a:solidFill>
                <a:latin typeface="Roboto"/>
                <a:ea typeface="Roboto"/>
                <a:cs typeface="Roboto"/>
                <a:sym typeface="Roboto"/>
              </a:endParaRPr>
            </a:p>
          </p:txBody>
        </p:sp>
        <p:sp>
          <p:nvSpPr>
            <p:cNvPr id="928" name="Google Shape;928;p25"/>
            <p:cNvSpPr txBox="1"/>
            <p:nvPr/>
          </p:nvSpPr>
          <p:spPr>
            <a:xfrm>
              <a:off x="7176850" y="309370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07</a:t>
              </a:r>
              <a:endParaRPr b="1">
                <a:solidFill>
                  <a:schemeClr val="accent1"/>
                </a:solidFill>
                <a:latin typeface="Fira Sans Extra Condensed"/>
                <a:ea typeface="Fira Sans Extra Condensed"/>
                <a:cs typeface="Fira Sans Extra Condensed"/>
                <a:sym typeface="Fira Sans Extra Condensed"/>
              </a:endParaRPr>
            </a:p>
          </p:txBody>
        </p:sp>
      </p:grpSp>
      <p:cxnSp>
        <p:nvCxnSpPr>
          <p:cNvPr id="929" name="Google Shape;929;p25"/>
          <p:cNvCxnSpPr>
            <a:stCxn id="911" idx="3"/>
            <a:endCxn id="917" idx="1"/>
          </p:cNvCxnSpPr>
          <p:nvPr/>
        </p:nvCxnSpPr>
        <p:spPr>
          <a:xfrm>
            <a:off x="3305250" y="3970000"/>
            <a:ext cx="380700" cy="0"/>
          </a:xfrm>
          <a:prstGeom prst="straightConnector1">
            <a:avLst/>
          </a:prstGeom>
          <a:noFill/>
          <a:ln w="9525" cap="flat" cmpd="sng">
            <a:solidFill>
              <a:schemeClr val="dk2"/>
            </a:solidFill>
            <a:prstDash val="solid"/>
            <a:round/>
            <a:headEnd type="none" w="med" len="med"/>
            <a:tailEnd type="none" w="med" len="med"/>
          </a:ln>
        </p:spPr>
      </p:cxnSp>
      <p:cxnSp>
        <p:nvCxnSpPr>
          <p:cNvPr id="930" name="Google Shape;930;p25"/>
          <p:cNvCxnSpPr>
            <a:stCxn id="917" idx="3"/>
            <a:endCxn id="923" idx="1"/>
          </p:cNvCxnSpPr>
          <p:nvPr/>
        </p:nvCxnSpPr>
        <p:spPr>
          <a:xfrm>
            <a:off x="5457850" y="3970000"/>
            <a:ext cx="380700" cy="0"/>
          </a:xfrm>
          <a:prstGeom prst="straightConnector1">
            <a:avLst/>
          </a:prstGeom>
          <a:noFill/>
          <a:ln w="9525" cap="flat" cmpd="sng">
            <a:solidFill>
              <a:schemeClr val="dk2"/>
            </a:solidFill>
            <a:prstDash val="solid"/>
            <a:round/>
            <a:headEnd type="none" w="med" len="med"/>
            <a:tailEnd type="none" w="med" len="med"/>
          </a:ln>
        </p:spPr>
      </p:cxnSp>
      <p:cxnSp>
        <p:nvCxnSpPr>
          <p:cNvPr id="931" name="Google Shape;931;p25"/>
          <p:cNvCxnSpPr>
            <a:stCxn id="902" idx="2"/>
            <a:endCxn id="911" idx="0"/>
          </p:cNvCxnSpPr>
          <p:nvPr/>
        </p:nvCxnSpPr>
        <p:spPr>
          <a:xfrm rot="5400000">
            <a:off x="4920600" y="213525"/>
            <a:ext cx="379200" cy="5381400"/>
          </a:xfrm>
          <a:prstGeom prst="bentConnector3">
            <a:avLst>
              <a:gd name="adj1" fmla="val 49984"/>
            </a:avLst>
          </a:prstGeom>
          <a:noFill/>
          <a:ln w="9525" cap="flat" cmpd="sng">
            <a:solidFill>
              <a:schemeClr val="dk2"/>
            </a:solidFill>
            <a:prstDash val="solid"/>
            <a:round/>
            <a:headEnd type="none" w="med" len="med"/>
            <a:tailEnd type="none" w="med" len="med"/>
          </a:ln>
        </p:spPr>
      </p:cxnSp>
      <p:sp>
        <p:nvSpPr>
          <p:cNvPr id="61" name="Google Shape;336;p17">
            <a:extLst>
              <a:ext uri="{FF2B5EF4-FFF2-40B4-BE49-F238E27FC236}">
                <a16:creationId xmlns:a16="http://schemas.microsoft.com/office/drawing/2014/main" id="{B9964848-2D82-4982-8F99-F54BB5605A0E}"/>
              </a:ext>
            </a:extLst>
          </p:cNvPr>
          <p:cNvSpPr txBox="1">
            <a:spLocks/>
          </p:cNvSpPr>
          <p:nvPr/>
        </p:nvSpPr>
        <p:spPr>
          <a:xfrm>
            <a:off x="160020" y="182875"/>
            <a:ext cx="222005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algn="l"/>
            <a:r>
              <a:rPr lang="en" sz="3200" dirty="0">
                <a:solidFill>
                  <a:schemeClr val="accent3"/>
                </a:solidFill>
                <a:latin typeface="Fira Sans Extra Condensed" charset="0"/>
              </a:rPr>
              <a:t>Historique</a:t>
            </a:r>
          </a:p>
        </p:txBody>
      </p:sp>
      <p:sp>
        <p:nvSpPr>
          <p:cNvPr id="62" name="TextBox 61">
            <a:extLst>
              <a:ext uri="{FF2B5EF4-FFF2-40B4-BE49-F238E27FC236}">
                <a16:creationId xmlns:a16="http://schemas.microsoft.com/office/drawing/2014/main" id="{049385D0-4A83-4B9B-9EF8-BDAB6FC3DB3A}"/>
              </a:ext>
            </a:extLst>
          </p:cNvPr>
          <p:cNvSpPr txBox="1"/>
          <p:nvPr/>
        </p:nvSpPr>
        <p:spPr>
          <a:xfrm>
            <a:off x="8105775" y="215265"/>
            <a:ext cx="5562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accent3">
                    <a:lumMod val="60000"/>
                    <a:lumOff val="40000"/>
                  </a:schemeClr>
                </a:solidFill>
                <a:latin typeface="Roboto"/>
              </a:rPr>
              <a:t>AI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p47"/>
          <p:cNvSpPr txBox="1"/>
          <p:nvPr/>
        </p:nvSpPr>
        <p:spPr>
          <a:xfrm>
            <a:off x="1048350" y="902899"/>
            <a:ext cx="7047300" cy="3099933"/>
          </a:xfrm>
          <a:prstGeom prst="rect">
            <a:avLst/>
          </a:prstGeom>
          <a:noFill/>
          <a:ln>
            <a:noFill/>
          </a:ln>
        </p:spPr>
        <p:txBody>
          <a:bodyPr spcFirstLastPara="1" wrap="square" lIns="91425" tIns="91425" rIns="91425" bIns="91425" anchor="t" anchorCtr="0">
            <a:noAutofit/>
          </a:bodyPr>
          <a:lstStyle/>
          <a:p>
            <a:pPr lvl="0">
              <a:lnSpc>
                <a:spcPct val="115000"/>
              </a:lnSpc>
              <a:spcBef>
                <a:spcPts val="1400"/>
              </a:spcBef>
            </a:pPr>
            <a:r>
              <a:rPr lang="fr-FR" dirty="0">
                <a:solidFill>
                  <a:schemeClr val="accent2">
                    <a:lumMod val="50000"/>
                  </a:schemeClr>
                </a:solidFill>
                <a:latin typeface="Fira Sans Extra Condensed" charset="0"/>
                <a:hlinkClick r:id="rId3"/>
              </a:rPr>
              <a:t>https://www.clariontech.com/blog/ai-and-iot-blended-what-it-is-and-why-it-matters  : Introduction</a:t>
            </a:r>
          </a:p>
          <a:p>
            <a:pPr lvl="0">
              <a:lnSpc>
                <a:spcPct val="115000"/>
              </a:lnSpc>
              <a:spcBef>
                <a:spcPts val="1400"/>
              </a:spcBef>
            </a:pPr>
            <a:r>
              <a:rPr lang="fr-FR" dirty="0">
                <a:solidFill>
                  <a:srgbClr val="FFFFFF"/>
                </a:solidFill>
                <a:hlinkClick r:id="rId3"/>
              </a:rPr>
              <a:t>https://appinventiv.com/blog/ai-and-iot-will-transform-your-business/</a:t>
            </a:r>
            <a:r>
              <a:rPr lang="fr-FR" dirty="0">
                <a:solidFill>
                  <a:srgbClr val="FFFFFF"/>
                </a:solidFill>
              </a:rPr>
              <a:t>  </a:t>
            </a:r>
            <a:r>
              <a:rPr lang="fr-FR" dirty="0">
                <a:solidFill>
                  <a:schemeClr val="accent2">
                    <a:lumMod val="50000"/>
                  </a:schemeClr>
                </a:solidFill>
              </a:rPr>
              <a:t>:  Exemples</a:t>
            </a:r>
          </a:p>
          <a:p>
            <a:pPr lvl="0">
              <a:lnSpc>
                <a:spcPct val="115000"/>
              </a:lnSpc>
              <a:spcBef>
                <a:spcPts val="1400"/>
              </a:spcBef>
            </a:pPr>
            <a:r>
              <a:rPr lang="fr-FR" dirty="0">
                <a:solidFill>
                  <a:schemeClr val="accent2">
                    <a:lumMod val="50000"/>
                  </a:schemeClr>
                </a:solidFill>
                <a:hlinkClick r:id="rId4"/>
              </a:rPr>
              <a:t>https://skelia.com/articles/artificial-intelligence-in-iot-4-examples-how-to-make-use-of-it/</a:t>
            </a:r>
            <a:r>
              <a:rPr lang="fr-FR" dirty="0">
                <a:solidFill>
                  <a:schemeClr val="accent2">
                    <a:lumMod val="50000"/>
                  </a:schemeClr>
                </a:solidFill>
              </a:rPr>
              <a:t> : Exemples/</a:t>
            </a:r>
            <a:r>
              <a:rPr lang="fr-FR" dirty="0" err="1">
                <a:solidFill>
                  <a:schemeClr val="accent2">
                    <a:lumMod val="50000"/>
                  </a:schemeClr>
                </a:solidFill>
              </a:rPr>
              <a:t>Benefits</a:t>
            </a:r>
            <a:endParaRPr lang="fr-FR" dirty="0">
              <a:solidFill>
                <a:schemeClr val="accent2">
                  <a:lumMod val="50000"/>
                </a:schemeClr>
              </a:solidFill>
            </a:endParaRPr>
          </a:p>
          <a:p>
            <a:pPr lvl="0">
              <a:lnSpc>
                <a:spcPct val="115000"/>
              </a:lnSpc>
              <a:spcBef>
                <a:spcPts val="1400"/>
              </a:spcBef>
            </a:pPr>
            <a:r>
              <a:rPr lang="fr-FR" dirty="0">
                <a:solidFill>
                  <a:schemeClr val="accent2">
                    <a:lumMod val="50000"/>
                  </a:schemeClr>
                </a:solidFill>
                <a:hlinkClick r:id="rId5"/>
              </a:rPr>
              <a:t>https://siecledigital.fr/2018/08/20/histoire-intelligence-artificielle/</a:t>
            </a:r>
            <a:r>
              <a:rPr lang="fr-FR" dirty="0">
                <a:solidFill>
                  <a:schemeClr val="accent2">
                    <a:lumMod val="50000"/>
                  </a:schemeClr>
                </a:solidFill>
              </a:rPr>
              <a:t> : Histoire</a:t>
            </a:r>
          </a:p>
          <a:p>
            <a:pPr lvl="0">
              <a:lnSpc>
                <a:spcPct val="115000"/>
              </a:lnSpc>
              <a:spcBef>
                <a:spcPts val="1400"/>
              </a:spcBef>
            </a:pPr>
            <a:r>
              <a:rPr lang="fr-FR" dirty="0">
                <a:solidFill>
                  <a:schemeClr val="accent2">
                    <a:lumMod val="50000"/>
                  </a:schemeClr>
                </a:solidFill>
                <a:hlinkClick r:id="rId6"/>
              </a:rPr>
              <a:t>https://journals.sagepub.com/doi/full/10.1177/15501477211062835</a:t>
            </a:r>
            <a:r>
              <a:rPr lang="fr-FR" dirty="0">
                <a:solidFill>
                  <a:schemeClr val="accent2">
                    <a:lumMod val="50000"/>
                  </a:schemeClr>
                </a:solidFill>
              </a:rPr>
              <a:t> : Convergence </a:t>
            </a:r>
            <a:r>
              <a:rPr lang="fr-FR" dirty="0" err="1">
                <a:solidFill>
                  <a:schemeClr val="accent2">
                    <a:lumMod val="50000"/>
                  </a:schemeClr>
                </a:solidFill>
              </a:rPr>
              <a:t>Iot</a:t>
            </a:r>
            <a:r>
              <a:rPr lang="fr-FR" dirty="0">
                <a:solidFill>
                  <a:schemeClr val="accent2">
                    <a:lumMod val="50000"/>
                  </a:schemeClr>
                </a:solidFill>
              </a:rPr>
              <a:t> et IA </a:t>
            </a:r>
          </a:p>
          <a:p>
            <a:pPr lvl="0">
              <a:lnSpc>
                <a:spcPct val="115000"/>
              </a:lnSpc>
              <a:spcBef>
                <a:spcPts val="1400"/>
              </a:spcBef>
            </a:pPr>
            <a:r>
              <a:rPr lang="fr-FR" dirty="0">
                <a:solidFill>
                  <a:schemeClr val="tx1"/>
                </a:solidFill>
              </a:rPr>
              <a:t>https://www.pei-france.com/article/nous-devons-passer-dautres-caps-de-liot-pour-arriver-a-linteroperability-of-things/</a:t>
            </a:r>
          </a:p>
        </p:txBody>
      </p:sp>
      <p:sp>
        <p:nvSpPr>
          <p:cNvPr id="2518" name="Google Shape;2518;p4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lvl="0" algn="ctr"/>
            <a:r>
              <a:rPr lang="fr-FR" sz="2400" b="1" dirty="0">
                <a:solidFill>
                  <a:schemeClr val="accent2">
                    <a:lumMod val="75000"/>
                  </a:schemeClr>
                </a:solidFill>
                <a:latin typeface="Fira Sans Extra Condensed" charset="0"/>
              </a:rPr>
              <a:t>Références</a:t>
            </a:r>
          </a:p>
        </p:txBody>
      </p:sp>
      <p:sp>
        <p:nvSpPr>
          <p:cNvPr id="2519" name="Google Shape;2519;p4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7">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8">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extLst>
      <p:ext uri="{BB962C8B-B14F-4D97-AF65-F5344CB8AC3E}">
        <p14:creationId xmlns:p14="http://schemas.microsoft.com/office/powerpoint/2010/main" val="2723012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49"/>
          <p:cNvSpPr txBox="1">
            <a:spLocks noGrp="1"/>
          </p:cNvSpPr>
          <p:nvPr>
            <p:ph type="title" idx="4294967295"/>
          </p:nvPr>
        </p:nvSpPr>
        <p:spPr>
          <a:xfrm>
            <a:off x="1048350" y="32004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a:latin typeface="Arial"/>
                <a:ea typeface="Arial"/>
                <a:cs typeface="Arial"/>
                <a:sym typeface="Arial"/>
              </a:rPr>
              <a:t>Abréviations</a:t>
            </a:r>
            <a:endParaRPr dirty="0">
              <a:solidFill>
                <a:srgbClr val="FFFFFF"/>
              </a:solidFill>
              <a:latin typeface="Arial"/>
              <a:ea typeface="Arial"/>
              <a:cs typeface="Arial"/>
              <a:sym typeface="Arial"/>
            </a:endParaRPr>
          </a:p>
        </p:txBody>
      </p:sp>
      <p:sp>
        <p:nvSpPr>
          <p:cNvPr id="2532" name="Google Shape;2532;p49"/>
          <p:cNvSpPr txBox="1">
            <a:spLocks noGrp="1"/>
          </p:cNvSpPr>
          <p:nvPr>
            <p:ph type="body" idx="4294967295"/>
          </p:nvPr>
        </p:nvSpPr>
        <p:spPr>
          <a:xfrm>
            <a:off x="943675" y="1084204"/>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dirty="0">
                <a:solidFill>
                  <a:schemeClr val="lt1"/>
                </a:solidFill>
                <a:latin typeface="Arial"/>
                <a:ea typeface="Arial"/>
                <a:cs typeface="Arial"/>
                <a:sym typeface="Arial"/>
              </a:rPr>
              <a:t>You can add and edit some to your presentation to present your data in a visual way.</a:t>
            </a:r>
            <a:endParaRPr dirty="0">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dirty="0">
              <a:solidFill>
                <a:srgbClr val="869FB2"/>
              </a:solidFill>
              <a:latin typeface="Arial"/>
              <a:ea typeface="Arial"/>
              <a:cs typeface="Arial"/>
              <a:sym typeface="Arial"/>
            </a:endParaRPr>
          </a:p>
        </p:txBody>
      </p:sp>
      <p:sp>
        <p:nvSpPr>
          <p:cNvPr id="2533" name="Google Shape;2533;p49"/>
          <p:cNvSpPr txBox="1"/>
          <p:nvPr/>
        </p:nvSpPr>
        <p:spPr>
          <a:xfrm>
            <a:off x="1018320" y="1443434"/>
            <a:ext cx="5571300" cy="2931900"/>
          </a:xfrm>
          <a:prstGeom prst="rect">
            <a:avLst/>
          </a:prstGeom>
          <a:solidFill>
            <a:schemeClr val="bg1"/>
          </a:solidFill>
          <a:ln>
            <a:noFill/>
          </a:ln>
        </p:spPr>
        <p:txBody>
          <a:bodyPr spcFirstLastPara="1" wrap="square" lIns="91425" tIns="91425" rIns="91425" bIns="91425" anchor="t" anchorCtr="0">
            <a:noAutofit/>
          </a:bodyPr>
          <a:lstStyle/>
          <a:p>
            <a:pPr marL="457200" lvl="0" indent="-298450">
              <a:lnSpc>
                <a:spcPct val="115000"/>
              </a:lnSpc>
              <a:buClr>
                <a:srgbClr val="FFFFFF"/>
              </a:buClr>
              <a:buSzPts val="1100"/>
              <a:buChar char="●"/>
            </a:pPr>
            <a:r>
              <a:rPr lang="fr-FR" sz="1600" dirty="0">
                <a:solidFill>
                  <a:schemeClr val="accent2">
                    <a:lumMod val="50000"/>
                  </a:schemeClr>
                </a:solidFill>
              </a:rPr>
              <a:t>les réseaux de capteurs sans fil mobiles (WSN)</a:t>
            </a:r>
            <a:r>
              <a:rPr lang="fr-FR" sz="1100" dirty="0">
                <a:solidFill>
                  <a:schemeClr val="accent2">
                    <a:lumMod val="50000"/>
                  </a:schemeClr>
                </a:solidFill>
              </a:rPr>
              <a:t>)</a:t>
            </a:r>
            <a:endParaRPr sz="1100" dirty="0">
              <a:solidFill>
                <a:schemeClr val="accent2">
                  <a:lumMod val="50000"/>
                </a:schemeClr>
              </a:solidFill>
            </a:endParaRPr>
          </a:p>
        </p:txBody>
      </p:sp>
      <p:grpSp>
        <p:nvGrpSpPr>
          <p:cNvPr id="2534" name="Google Shape;2534;p49"/>
          <p:cNvGrpSpPr/>
          <p:nvPr/>
        </p:nvGrpSpPr>
        <p:grpSpPr>
          <a:xfrm>
            <a:off x="6874322" y="1571957"/>
            <a:ext cx="1446116" cy="2863897"/>
            <a:chOff x="6529419" y="1724307"/>
            <a:chExt cx="1480463" cy="2931917"/>
          </a:xfrm>
        </p:grpSpPr>
        <p:grpSp>
          <p:nvGrpSpPr>
            <p:cNvPr id="2535" name="Google Shape;2535;p49"/>
            <p:cNvGrpSpPr/>
            <p:nvPr/>
          </p:nvGrpSpPr>
          <p:grpSpPr>
            <a:xfrm>
              <a:off x="6556827" y="1724307"/>
              <a:ext cx="956596" cy="944294"/>
              <a:chOff x="3800349" y="1238762"/>
              <a:chExt cx="1098904" cy="1084772"/>
            </a:xfrm>
          </p:grpSpPr>
          <p:grpSp>
            <p:nvGrpSpPr>
              <p:cNvPr id="2536" name="Google Shape;2536;p49"/>
              <p:cNvGrpSpPr/>
              <p:nvPr/>
            </p:nvGrpSpPr>
            <p:grpSpPr>
              <a:xfrm>
                <a:off x="3800349" y="1238762"/>
                <a:ext cx="1098904" cy="1084772"/>
                <a:chOff x="3800349" y="1238762"/>
                <a:chExt cx="1098904" cy="1084772"/>
              </a:xfrm>
            </p:grpSpPr>
            <p:sp>
              <p:nvSpPr>
                <p:cNvPr id="2537" name="Google Shape;2537;p49"/>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9"/>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9" name="Google Shape;2539;p49"/>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49"/>
            <p:cNvGrpSpPr/>
            <p:nvPr/>
          </p:nvGrpSpPr>
          <p:grpSpPr>
            <a:xfrm>
              <a:off x="7053286" y="2227254"/>
              <a:ext cx="956596" cy="944252"/>
              <a:chOff x="4370663" y="1816530"/>
              <a:chExt cx="1098904" cy="1084724"/>
            </a:xfrm>
          </p:grpSpPr>
          <p:grpSp>
            <p:nvGrpSpPr>
              <p:cNvPr id="2541" name="Google Shape;2541;p49"/>
              <p:cNvGrpSpPr/>
              <p:nvPr/>
            </p:nvGrpSpPr>
            <p:grpSpPr>
              <a:xfrm>
                <a:off x="4370663" y="1816530"/>
                <a:ext cx="1098904" cy="1084724"/>
                <a:chOff x="4370663" y="1816530"/>
                <a:chExt cx="1098904" cy="1084724"/>
              </a:xfrm>
            </p:grpSpPr>
            <p:sp>
              <p:nvSpPr>
                <p:cNvPr id="2542" name="Google Shape;2542;p49"/>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9"/>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4" name="Google Shape;2544;p49"/>
              <p:cNvGrpSpPr/>
              <p:nvPr/>
            </p:nvGrpSpPr>
            <p:grpSpPr>
              <a:xfrm>
                <a:off x="4732628" y="2171596"/>
                <a:ext cx="374986" cy="374572"/>
                <a:chOff x="3303268" y="3817349"/>
                <a:chExt cx="346056" cy="345674"/>
              </a:xfrm>
            </p:grpSpPr>
            <p:sp>
              <p:nvSpPr>
                <p:cNvPr id="2545" name="Google Shape;2545;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49" name="Google Shape;2549;p49"/>
            <p:cNvGrpSpPr/>
            <p:nvPr/>
          </p:nvGrpSpPr>
          <p:grpSpPr>
            <a:xfrm>
              <a:off x="6547098" y="2715744"/>
              <a:ext cx="956596" cy="944315"/>
              <a:chOff x="3789173" y="2377690"/>
              <a:chExt cx="1098904" cy="1084796"/>
            </a:xfrm>
          </p:grpSpPr>
          <p:grpSp>
            <p:nvGrpSpPr>
              <p:cNvPr id="2550" name="Google Shape;2550;p49"/>
              <p:cNvGrpSpPr/>
              <p:nvPr/>
            </p:nvGrpSpPr>
            <p:grpSpPr>
              <a:xfrm>
                <a:off x="3789173" y="2377690"/>
                <a:ext cx="1098904" cy="1084796"/>
                <a:chOff x="3789173" y="2377690"/>
                <a:chExt cx="1098904" cy="1084796"/>
              </a:xfrm>
            </p:grpSpPr>
            <p:sp>
              <p:nvSpPr>
                <p:cNvPr id="2551" name="Google Shape;2551;p49"/>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9"/>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49"/>
              <p:cNvGrpSpPr/>
              <p:nvPr/>
            </p:nvGrpSpPr>
            <p:grpSpPr>
              <a:xfrm>
                <a:off x="4151137" y="2732796"/>
                <a:ext cx="374986" cy="374572"/>
                <a:chOff x="3752358" y="3817349"/>
                <a:chExt cx="346056" cy="345674"/>
              </a:xfrm>
            </p:grpSpPr>
            <p:sp>
              <p:nvSpPr>
                <p:cNvPr id="2554" name="Google Shape;2554;p4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58" name="Google Shape;2558;p49"/>
            <p:cNvGrpSpPr/>
            <p:nvPr/>
          </p:nvGrpSpPr>
          <p:grpSpPr>
            <a:xfrm>
              <a:off x="7034853" y="3222917"/>
              <a:ext cx="956596" cy="944252"/>
              <a:chOff x="4349489" y="2960313"/>
              <a:chExt cx="1098904" cy="1084724"/>
            </a:xfrm>
          </p:grpSpPr>
          <p:grpSp>
            <p:nvGrpSpPr>
              <p:cNvPr id="2559" name="Google Shape;2559;p49"/>
              <p:cNvGrpSpPr/>
              <p:nvPr/>
            </p:nvGrpSpPr>
            <p:grpSpPr>
              <a:xfrm>
                <a:off x="4349489" y="2960313"/>
                <a:ext cx="1098904" cy="1084724"/>
                <a:chOff x="4349489" y="2960313"/>
                <a:chExt cx="1098904" cy="1084724"/>
              </a:xfrm>
            </p:grpSpPr>
            <p:sp>
              <p:nvSpPr>
                <p:cNvPr id="2560" name="Google Shape;2560;p49"/>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9"/>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2" name="Google Shape;2562;p49"/>
              <p:cNvGrpSpPr/>
              <p:nvPr/>
            </p:nvGrpSpPr>
            <p:grpSpPr>
              <a:xfrm>
                <a:off x="4732657" y="3315384"/>
                <a:ext cx="374952" cy="374572"/>
                <a:chOff x="4201447" y="3817349"/>
                <a:chExt cx="346024" cy="345674"/>
              </a:xfrm>
            </p:grpSpPr>
            <p:sp>
              <p:nvSpPr>
                <p:cNvPr id="2563" name="Google Shape;2563;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65" name="Google Shape;2565;p49"/>
            <p:cNvGrpSpPr/>
            <p:nvPr/>
          </p:nvGrpSpPr>
          <p:grpSpPr>
            <a:xfrm>
              <a:off x="6529419" y="3711909"/>
              <a:ext cx="956596" cy="944315"/>
              <a:chOff x="3768864" y="3522050"/>
              <a:chExt cx="1098904" cy="1084796"/>
            </a:xfrm>
          </p:grpSpPr>
          <p:grpSp>
            <p:nvGrpSpPr>
              <p:cNvPr id="2566" name="Google Shape;2566;p49"/>
              <p:cNvGrpSpPr/>
              <p:nvPr/>
            </p:nvGrpSpPr>
            <p:grpSpPr>
              <a:xfrm>
                <a:off x="3768864" y="3522050"/>
                <a:ext cx="1098904" cy="1084796"/>
                <a:chOff x="3768864" y="3522050"/>
                <a:chExt cx="1098904" cy="1084796"/>
              </a:xfrm>
            </p:grpSpPr>
            <p:sp>
              <p:nvSpPr>
                <p:cNvPr id="2567" name="Google Shape;2567;p49"/>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9"/>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49"/>
              <p:cNvGrpSpPr/>
              <p:nvPr/>
            </p:nvGrpSpPr>
            <p:grpSpPr>
              <a:xfrm>
                <a:off x="4139616" y="3871555"/>
                <a:ext cx="357419" cy="357005"/>
                <a:chOff x="7482229" y="3351230"/>
                <a:chExt cx="357419" cy="357005"/>
              </a:xfrm>
            </p:grpSpPr>
            <p:sp>
              <p:nvSpPr>
                <p:cNvPr id="2570" name="Google Shape;2570;p49"/>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9"/>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9"/>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9"/>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2897570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6" name="Google Shape;336;p17"/>
          <p:cNvSpPr txBox="1">
            <a:spLocks noGrp="1"/>
          </p:cNvSpPr>
          <p:nvPr>
            <p:ph type="title"/>
          </p:nvPr>
        </p:nvSpPr>
        <p:spPr>
          <a:xfrm>
            <a:off x="160020" y="182875"/>
            <a:ext cx="1722120" cy="371400"/>
          </a:xfrm>
          <a:prstGeom prst="rect">
            <a:avLst/>
          </a:prstGeom>
        </p:spPr>
        <p:txBody>
          <a:bodyPr spcFirstLastPara="1" wrap="square" lIns="91425" tIns="91425" rIns="91425" bIns="91425" anchor="ctr" anchorCtr="0">
            <a:noAutofit/>
          </a:bodyPr>
          <a:lstStyle/>
          <a:p>
            <a:r>
              <a:rPr lang="en" sz="2400" dirty="0">
                <a:solidFill>
                  <a:schemeClr val="accent3"/>
                </a:solidFill>
                <a:latin typeface="Fira Sans Extra Condensed" charset="0"/>
              </a:rPr>
              <a:t>Historique</a:t>
            </a:r>
          </a:p>
        </p:txBody>
      </p:sp>
      <p:sp>
        <p:nvSpPr>
          <p:cNvPr id="3" name="TextBox 2">
            <a:extLst>
              <a:ext uri="{FF2B5EF4-FFF2-40B4-BE49-F238E27FC236}">
                <a16:creationId xmlns:a16="http://schemas.microsoft.com/office/drawing/2014/main" id="{8E8CB22F-14E3-CEAA-463C-9E7D03716E0F}"/>
              </a:ext>
            </a:extLst>
          </p:cNvPr>
          <p:cNvSpPr txBox="1"/>
          <p:nvPr/>
        </p:nvSpPr>
        <p:spPr>
          <a:xfrm>
            <a:off x="8105775" y="215265"/>
            <a:ext cx="5562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accent3">
                    <a:lumMod val="60000"/>
                    <a:lumOff val="40000"/>
                  </a:schemeClr>
                </a:solidFill>
                <a:latin typeface="Roboto"/>
              </a:rPr>
              <a:t>IOT</a:t>
            </a:r>
          </a:p>
        </p:txBody>
      </p:sp>
      <p:sp>
        <p:nvSpPr>
          <p:cNvPr id="5" name="Google Shape;884;p25">
            <a:extLst>
              <a:ext uri="{FF2B5EF4-FFF2-40B4-BE49-F238E27FC236}">
                <a16:creationId xmlns:a16="http://schemas.microsoft.com/office/drawing/2014/main" id="{780179C8-A86A-4AE4-821B-8ED61B81F881}"/>
              </a:ext>
            </a:extLst>
          </p:cNvPr>
          <p:cNvSpPr/>
          <p:nvPr/>
        </p:nvSpPr>
        <p:spPr>
          <a:xfrm>
            <a:off x="457200" y="962025"/>
            <a:ext cx="1771800" cy="1752600"/>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885;p25">
            <a:extLst>
              <a:ext uri="{FF2B5EF4-FFF2-40B4-BE49-F238E27FC236}">
                <a16:creationId xmlns:a16="http://schemas.microsoft.com/office/drawing/2014/main" id="{DD3E7AAD-5882-47BB-8928-80367B2D3B28}"/>
              </a:ext>
            </a:extLst>
          </p:cNvPr>
          <p:cNvGrpSpPr/>
          <p:nvPr/>
        </p:nvGrpSpPr>
        <p:grpSpPr>
          <a:xfrm>
            <a:off x="526249" y="962025"/>
            <a:ext cx="1640851" cy="1576349"/>
            <a:chOff x="526249" y="962025"/>
            <a:chExt cx="1640851" cy="1576349"/>
          </a:xfrm>
        </p:grpSpPr>
        <p:sp>
          <p:nvSpPr>
            <p:cNvPr id="7" name="Google Shape;886;p25">
              <a:extLst>
                <a:ext uri="{FF2B5EF4-FFF2-40B4-BE49-F238E27FC236}">
                  <a16:creationId xmlns:a16="http://schemas.microsoft.com/office/drawing/2014/main" id="{D32D6122-B14B-4100-B682-CA3DD64F8B8C}"/>
                </a:ext>
              </a:extLst>
            </p:cNvPr>
            <p:cNvSpPr/>
            <p:nvPr/>
          </p:nvSpPr>
          <p:spPr>
            <a:xfrm>
              <a:off x="628650" y="1094550"/>
              <a:ext cx="924000" cy="295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&lt; 1980</a:t>
              </a:r>
              <a:endParaRPr sz="1800" dirty="0">
                <a:solidFill>
                  <a:schemeClr val="lt1"/>
                </a:solidFill>
              </a:endParaRPr>
            </a:p>
          </p:txBody>
        </p:sp>
        <p:sp>
          <p:nvSpPr>
            <p:cNvPr id="8" name="Google Shape;887;p25">
              <a:extLst>
                <a:ext uri="{FF2B5EF4-FFF2-40B4-BE49-F238E27FC236}">
                  <a16:creationId xmlns:a16="http://schemas.microsoft.com/office/drawing/2014/main" id="{B74CB0EE-5D62-4632-8966-5A992BF72BE9}"/>
                </a:ext>
              </a:extLst>
            </p:cNvPr>
            <p:cNvSpPr txBox="1"/>
            <p:nvPr/>
          </p:nvSpPr>
          <p:spPr>
            <a:xfrm>
              <a:off x="533400" y="1389750"/>
              <a:ext cx="14670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solidFill>
                    <a:srgbClr val="000000"/>
                  </a:solidFill>
                  <a:latin typeface="Fira Sans Extra Condensed"/>
                  <a:ea typeface="Fira Sans Extra Condensed"/>
                  <a:cs typeface="Fira Sans Extra Condensed"/>
                  <a:sym typeface="Fira Sans Extra Condensed"/>
                </a:rPr>
                <a:t>Pré-internet</a:t>
              </a:r>
              <a:endParaRPr b="1" dirty="0">
                <a:solidFill>
                  <a:srgbClr val="000000"/>
                </a:solidFill>
                <a:latin typeface="Fira Sans Extra Condensed"/>
                <a:ea typeface="Fira Sans Extra Condensed"/>
                <a:cs typeface="Fira Sans Extra Condensed"/>
                <a:sym typeface="Fira Sans Extra Condensed"/>
              </a:endParaRPr>
            </a:p>
          </p:txBody>
        </p:sp>
        <p:sp>
          <p:nvSpPr>
            <p:cNvPr id="9" name="Google Shape;888;p25">
              <a:extLst>
                <a:ext uri="{FF2B5EF4-FFF2-40B4-BE49-F238E27FC236}">
                  <a16:creationId xmlns:a16="http://schemas.microsoft.com/office/drawing/2014/main" id="{72A538F7-6489-4A33-9522-D76EBFE5CEA0}"/>
                </a:ext>
              </a:extLst>
            </p:cNvPr>
            <p:cNvSpPr txBox="1"/>
            <p:nvPr/>
          </p:nvSpPr>
          <p:spPr>
            <a:xfrm>
              <a:off x="526249" y="1932974"/>
              <a:ext cx="1633701"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solidFill>
                    <a:srgbClr val="000000"/>
                  </a:solidFill>
                  <a:latin typeface="Roboto"/>
                  <a:ea typeface="Roboto"/>
                  <a:cs typeface="Roboto"/>
                  <a:sym typeface="Roboto"/>
                </a:rPr>
                <a:t>d'humain à humain</a:t>
              </a:r>
              <a:endParaRPr sz="1000" dirty="0">
                <a:solidFill>
                  <a:srgbClr val="000000"/>
                </a:solidFill>
                <a:latin typeface="Roboto"/>
                <a:ea typeface="Roboto"/>
                <a:cs typeface="Roboto"/>
                <a:sym typeface="Roboto"/>
              </a:endParaRPr>
            </a:p>
          </p:txBody>
        </p:sp>
        <p:sp>
          <p:nvSpPr>
            <p:cNvPr id="10" name="Google Shape;889;p25">
              <a:extLst>
                <a:ext uri="{FF2B5EF4-FFF2-40B4-BE49-F238E27FC236}">
                  <a16:creationId xmlns:a16="http://schemas.microsoft.com/office/drawing/2014/main" id="{8C6E3FED-A584-4A43-A2EA-6CFD364D06BA}"/>
                </a:ext>
              </a:extLst>
            </p:cNvPr>
            <p:cNvSpPr txBox="1"/>
            <p:nvPr/>
          </p:nvSpPr>
          <p:spPr>
            <a:xfrm>
              <a:off x="17954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p:txBody>
        </p:sp>
      </p:grpSp>
      <p:sp>
        <p:nvSpPr>
          <p:cNvPr id="11" name="Google Shape;890;p25">
            <a:extLst>
              <a:ext uri="{FF2B5EF4-FFF2-40B4-BE49-F238E27FC236}">
                <a16:creationId xmlns:a16="http://schemas.microsoft.com/office/drawing/2014/main" id="{5D1735CC-E582-461F-A4A8-8B80F4408620}"/>
              </a:ext>
            </a:extLst>
          </p:cNvPr>
          <p:cNvSpPr/>
          <p:nvPr/>
        </p:nvSpPr>
        <p:spPr>
          <a:xfrm>
            <a:off x="2609800" y="962025"/>
            <a:ext cx="1771800" cy="1752600"/>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891;p25">
            <a:extLst>
              <a:ext uri="{FF2B5EF4-FFF2-40B4-BE49-F238E27FC236}">
                <a16:creationId xmlns:a16="http://schemas.microsoft.com/office/drawing/2014/main" id="{40C895A3-2549-4C8F-A878-B3EC840473DE}"/>
              </a:ext>
            </a:extLst>
          </p:cNvPr>
          <p:cNvGrpSpPr/>
          <p:nvPr/>
        </p:nvGrpSpPr>
        <p:grpSpPr>
          <a:xfrm>
            <a:off x="2678749" y="962025"/>
            <a:ext cx="1640951" cy="1638422"/>
            <a:chOff x="2678749" y="962025"/>
            <a:chExt cx="1640951" cy="1638422"/>
          </a:xfrm>
        </p:grpSpPr>
        <p:sp>
          <p:nvSpPr>
            <p:cNvPr id="13" name="Google Shape;892;p25">
              <a:extLst>
                <a:ext uri="{FF2B5EF4-FFF2-40B4-BE49-F238E27FC236}">
                  <a16:creationId xmlns:a16="http://schemas.microsoft.com/office/drawing/2014/main" id="{9E7AB725-9E4E-47A6-8461-321EC837C53F}"/>
                </a:ext>
              </a:extLst>
            </p:cNvPr>
            <p:cNvSpPr/>
            <p:nvPr/>
          </p:nvSpPr>
          <p:spPr>
            <a:xfrm>
              <a:off x="2781250" y="1094550"/>
              <a:ext cx="924000" cy="295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1993</a:t>
              </a:r>
              <a:endParaRPr dirty="0">
                <a:solidFill>
                  <a:schemeClr val="lt1"/>
                </a:solidFill>
              </a:endParaRPr>
            </a:p>
          </p:txBody>
        </p:sp>
        <p:sp>
          <p:nvSpPr>
            <p:cNvPr id="14" name="Google Shape;893;p25">
              <a:extLst>
                <a:ext uri="{FF2B5EF4-FFF2-40B4-BE49-F238E27FC236}">
                  <a16:creationId xmlns:a16="http://schemas.microsoft.com/office/drawing/2014/main" id="{52F164FD-EC0B-4CC7-85BE-43247CB8EB16}"/>
                </a:ext>
              </a:extLst>
            </p:cNvPr>
            <p:cNvSpPr txBox="1"/>
            <p:nvPr/>
          </p:nvSpPr>
          <p:spPr>
            <a:xfrm>
              <a:off x="2686000" y="1389750"/>
              <a:ext cx="1619300" cy="4888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Fira Sans Extra Condensed"/>
                  <a:ea typeface="Fira Sans Extra Condensed"/>
                  <a:cs typeface="Fira Sans Extra Condensed"/>
                  <a:sym typeface="Fira Sans Extra Condensed"/>
                </a:rPr>
                <a:t>Internet de </a:t>
              </a:r>
              <a:r>
                <a:rPr lang="fr-FR" b="1" dirty="0">
                  <a:latin typeface="Fira Sans Extra Condensed"/>
                  <a:ea typeface="Fira Sans Extra Condensed"/>
                  <a:cs typeface="Fira Sans Extra Condensed"/>
                  <a:sym typeface="Fira Sans Extra Condensed"/>
                </a:rPr>
                <a:t>contenu</a:t>
              </a:r>
              <a:endParaRPr lang="fr-FR" b="1" dirty="0">
                <a:solidFill>
                  <a:srgbClr val="000000"/>
                </a:solidFill>
                <a:latin typeface="Fira Sans Extra Condensed"/>
                <a:ea typeface="Fira Sans Extra Condensed"/>
                <a:cs typeface="Fira Sans Extra Condensed"/>
                <a:sym typeface="Fira Sans Extra Condensed"/>
              </a:endParaRPr>
            </a:p>
          </p:txBody>
        </p:sp>
        <p:sp>
          <p:nvSpPr>
            <p:cNvPr id="15" name="Google Shape;894;p25">
              <a:extLst>
                <a:ext uri="{FF2B5EF4-FFF2-40B4-BE49-F238E27FC236}">
                  <a16:creationId xmlns:a16="http://schemas.microsoft.com/office/drawing/2014/main" id="{593F4345-C322-49C4-B7C6-4E8D9C1DF67C}"/>
                </a:ext>
              </a:extLst>
            </p:cNvPr>
            <p:cNvSpPr txBox="1"/>
            <p:nvPr/>
          </p:nvSpPr>
          <p:spPr>
            <a:xfrm>
              <a:off x="2678749" y="1995047"/>
              <a:ext cx="1633701"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latin typeface="Roboto"/>
                  <a:ea typeface="Roboto"/>
                  <a:cs typeface="Roboto"/>
                  <a:sym typeface="Roboto"/>
                </a:rPr>
                <a:t>WWW, email, information …</a:t>
              </a:r>
              <a:endParaRPr sz="1000" dirty="0">
                <a:latin typeface="Roboto"/>
                <a:ea typeface="Roboto"/>
                <a:cs typeface="Roboto"/>
                <a:sym typeface="Roboto"/>
              </a:endParaRPr>
            </a:p>
          </p:txBody>
        </p:sp>
        <p:sp>
          <p:nvSpPr>
            <p:cNvPr id="16" name="Google Shape;895;p25">
              <a:extLst>
                <a:ext uri="{FF2B5EF4-FFF2-40B4-BE49-F238E27FC236}">
                  <a16:creationId xmlns:a16="http://schemas.microsoft.com/office/drawing/2014/main" id="{D8A9F7AA-A850-4355-9765-AC6AA14EEC7B}"/>
                </a:ext>
              </a:extLst>
            </p:cNvPr>
            <p:cNvSpPr txBox="1"/>
            <p:nvPr/>
          </p:nvSpPr>
          <p:spPr>
            <a:xfrm>
              <a:off x="39480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p:txBody>
        </p:sp>
      </p:grpSp>
      <p:sp>
        <p:nvSpPr>
          <p:cNvPr id="17" name="Google Shape;896;p25">
            <a:extLst>
              <a:ext uri="{FF2B5EF4-FFF2-40B4-BE49-F238E27FC236}">
                <a16:creationId xmlns:a16="http://schemas.microsoft.com/office/drawing/2014/main" id="{9D8C196C-939E-4BF8-A5D8-3F319464CA61}"/>
              </a:ext>
            </a:extLst>
          </p:cNvPr>
          <p:cNvSpPr/>
          <p:nvPr/>
        </p:nvSpPr>
        <p:spPr>
          <a:xfrm>
            <a:off x="4762400" y="962025"/>
            <a:ext cx="1771800" cy="1752600"/>
          </a:xfrm>
          <a:prstGeom prst="roundRect">
            <a:avLst>
              <a:gd name="adj" fmla="val 1521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897;p25">
            <a:extLst>
              <a:ext uri="{FF2B5EF4-FFF2-40B4-BE49-F238E27FC236}">
                <a16:creationId xmlns:a16="http://schemas.microsoft.com/office/drawing/2014/main" id="{9F08348D-FA38-47C5-98DE-F0EC3D667F6D}"/>
              </a:ext>
            </a:extLst>
          </p:cNvPr>
          <p:cNvGrpSpPr/>
          <p:nvPr/>
        </p:nvGrpSpPr>
        <p:grpSpPr>
          <a:xfrm>
            <a:off x="4755062" y="962025"/>
            <a:ext cx="1731238" cy="1560737"/>
            <a:chOff x="4755062" y="962025"/>
            <a:chExt cx="1731238" cy="1560737"/>
          </a:xfrm>
        </p:grpSpPr>
        <p:sp>
          <p:nvSpPr>
            <p:cNvPr id="19" name="Google Shape;898;p25">
              <a:extLst>
                <a:ext uri="{FF2B5EF4-FFF2-40B4-BE49-F238E27FC236}">
                  <a16:creationId xmlns:a16="http://schemas.microsoft.com/office/drawing/2014/main" id="{201584CF-9666-4E0F-AEFA-FB3ACFEEEE7E}"/>
                </a:ext>
              </a:extLst>
            </p:cNvPr>
            <p:cNvSpPr/>
            <p:nvPr/>
          </p:nvSpPr>
          <p:spPr>
            <a:xfrm>
              <a:off x="4933850" y="1094550"/>
              <a:ext cx="924000" cy="295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2000</a:t>
              </a:r>
              <a:endParaRPr dirty="0">
                <a:solidFill>
                  <a:schemeClr val="lt1"/>
                </a:solidFill>
              </a:endParaRPr>
            </a:p>
          </p:txBody>
        </p:sp>
        <p:sp>
          <p:nvSpPr>
            <p:cNvPr id="20" name="Google Shape;899;p25">
              <a:extLst>
                <a:ext uri="{FF2B5EF4-FFF2-40B4-BE49-F238E27FC236}">
                  <a16:creationId xmlns:a16="http://schemas.microsoft.com/office/drawing/2014/main" id="{8FDDC7BD-1EF2-432A-A9BB-6916F2846ABB}"/>
                </a:ext>
              </a:extLst>
            </p:cNvPr>
            <p:cNvSpPr txBox="1"/>
            <p:nvPr/>
          </p:nvSpPr>
          <p:spPr>
            <a:xfrm>
              <a:off x="4838600" y="1389750"/>
              <a:ext cx="16477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Fira Sans Extra Condensed"/>
                  <a:ea typeface="Fira Sans Extra Condensed"/>
                  <a:cs typeface="Fira Sans Extra Condensed"/>
                  <a:sym typeface="Fira Sans Extra Condensed"/>
                </a:rPr>
                <a:t>Internet des services</a:t>
              </a:r>
              <a:r>
                <a:rPr lang="en" b="1" dirty="0">
                  <a:latin typeface="Fira Sans Extra Condensed"/>
                  <a:ea typeface="Fira Sans Extra Condensed"/>
                  <a:cs typeface="Fira Sans Extra Condensed"/>
                  <a:sym typeface="Fira Sans Extra Condensed"/>
                </a:rPr>
                <a:t> </a:t>
              </a:r>
              <a:endParaRPr b="1" dirty="0">
                <a:solidFill>
                  <a:srgbClr val="000000"/>
                </a:solidFill>
                <a:latin typeface="Fira Sans Extra Condensed"/>
                <a:ea typeface="Fira Sans Extra Condensed"/>
                <a:cs typeface="Fira Sans Extra Condensed"/>
                <a:sym typeface="Fira Sans Extra Condensed"/>
              </a:endParaRPr>
            </a:p>
          </p:txBody>
        </p:sp>
        <p:sp>
          <p:nvSpPr>
            <p:cNvPr id="21" name="Google Shape;900;p25">
              <a:extLst>
                <a:ext uri="{FF2B5EF4-FFF2-40B4-BE49-F238E27FC236}">
                  <a16:creationId xmlns:a16="http://schemas.microsoft.com/office/drawing/2014/main" id="{536C1906-7773-4760-B62F-1803455AD1F1}"/>
                </a:ext>
              </a:extLst>
            </p:cNvPr>
            <p:cNvSpPr txBox="1"/>
            <p:nvPr/>
          </p:nvSpPr>
          <p:spPr>
            <a:xfrm>
              <a:off x="4755062" y="1992011"/>
              <a:ext cx="1695600" cy="5307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solidFill>
                    <a:srgbClr val="303030"/>
                  </a:solidFill>
                  <a:latin typeface="Roboto" panose="02000000000000000000" pitchFamily="2" charset="0"/>
                  <a:ea typeface="Roboto" panose="02000000000000000000" pitchFamily="2" charset="0"/>
                  <a:cs typeface="Roboto"/>
                  <a:sym typeface="Roboto"/>
                </a:rPr>
                <a:t>e-productivité, </a:t>
              </a:r>
            </a:p>
            <a:p>
              <a:pPr marL="0" lvl="0" indent="0" algn="ctr" rtl="0">
                <a:spcBef>
                  <a:spcPts val="0"/>
                </a:spcBef>
                <a:spcAft>
                  <a:spcPts val="0"/>
                </a:spcAft>
                <a:buNone/>
              </a:pPr>
              <a:r>
                <a:rPr lang="fr-FR" sz="1000" dirty="0">
                  <a:solidFill>
                    <a:srgbClr val="303030"/>
                  </a:solidFill>
                  <a:latin typeface="Roboto" panose="02000000000000000000" pitchFamily="2" charset="0"/>
                  <a:ea typeface="Roboto" panose="02000000000000000000" pitchFamily="2" charset="0"/>
                  <a:cs typeface="Roboto"/>
                  <a:sym typeface="Roboto"/>
                </a:rPr>
                <a:t>e-commerce</a:t>
              </a:r>
              <a:endParaRPr sz="1000" dirty="0">
                <a:solidFill>
                  <a:srgbClr val="000000"/>
                </a:solidFill>
                <a:latin typeface="Roboto" panose="02000000000000000000" pitchFamily="2" charset="0"/>
                <a:ea typeface="Roboto" panose="02000000000000000000" pitchFamily="2" charset="0"/>
                <a:cs typeface="Roboto"/>
                <a:sym typeface="Roboto"/>
              </a:endParaRPr>
            </a:p>
          </p:txBody>
        </p:sp>
        <p:sp>
          <p:nvSpPr>
            <p:cNvPr id="22" name="Google Shape;901;p25">
              <a:extLst>
                <a:ext uri="{FF2B5EF4-FFF2-40B4-BE49-F238E27FC236}">
                  <a16:creationId xmlns:a16="http://schemas.microsoft.com/office/drawing/2014/main" id="{88CB01D3-6892-470B-9B40-8C5D1ABD6D19}"/>
                </a:ext>
              </a:extLst>
            </p:cNvPr>
            <p:cNvSpPr txBox="1"/>
            <p:nvPr/>
          </p:nvSpPr>
          <p:spPr>
            <a:xfrm>
              <a:off x="61006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p:txBody>
        </p:sp>
      </p:grpSp>
      <p:sp>
        <p:nvSpPr>
          <p:cNvPr id="23" name="Google Shape;902;p25">
            <a:extLst>
              <a:ext uri="{FF2B5EF4-FFF2-40B4-BE49-F238E27FC236}">
                <a16:creationId xmlns:a16="http://schemas.microsoft.com/office/drawing/2014/main" id="{227A90D1-58EB-49AE-BB73-806FF0C2B5F5}"/>
              </a:ext>
            </a:extLst>
          </p:cNvPr>
          <p:cNvSpPr/>
          <p:nvPr/>
        </p:nvSpPr>
        <p:spPr>
          <a:xfrm>
            <a:off x="6915000" y="962025"/>
            <a:ext cx="1771800" cy="1752600"/>
          </a:xfrm>
          <a:prstGeom prst="roundRect">
            <a:avLst>
              <a:gd name="adj" fmla="val 1521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903;p25">
            <a:extLst>
              <a:ext uri="{FF2B5EF4-FFF2-40B4-BE49-F238E27FC236}">
                <a16:creationId xmlns:a16="http://schemas.microsoft.com/office/drawing/2014/main" id="{3353E78C-4F2F-4780-B7E9-E1C8EB00DF4E}"/>
              </a:ext>
            </a:extLst>
          </p:cNvPr>
          <p:cNvGrpSpPr/>
          <p:nvPr/>
        </p:nvGrpSpPr>
        <p:grpSpPr>
          <a:xfrm>
            <a:off x="6991199" y="962025"/>
            <a:ext cx="1633701" cy="1638422"/>
            <a:chOff x="6991199" y="962025"/>
            <a:chExt cx="1633701" cy="1638422"/>
          </a:xfrm>
        </p:grpSpPr>
        <p:sp>
          <p:nvSpPr>
            <p:cNvPr id="25" name="Google Shape;904;p25">
              <a:extLst>
                <a:ext uri="{FF2B5EF4-FFF2-40B4-BE49-F238E27FC236}">
                  <a16:creationId xmlns:a16="http://schemas.microsoft.com/office/drawing/2014/main" id="{B5C42C67-C933-4778-A778-5B133F4A61CA}"/>
                </a:ext>
              </a:extLst>
            </p:cNvPr>
            <p:cNvSpPr/>
            <p:nvPr/>
          </p:nvSpPr>
          <p:spPr>
            <a:xfrm>
              <a:off x="7086450" y="1094550"/>
              <a:ext cx="924000" cy="2952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2008</a:t>
              </a:r>
              <a:endParaRPr dirty="0">
                <a:solidFill>
                  <a:schemeClr val="lt1"/>
                </a:solidFill>
              </a:endParaRPr>
            </a:p>
          </p:txBody>
        </p:sp>
        <p:sp>
          <p:nvSpPr>
            <p:cNvPr id="26" name="Google Shape;905;p25">
              <a:extLst>
                <a:ext uri="{FF2B5EF4-FFF2-40B4-BE49-F238E27FC236}">
                  <a16:creationId xmlns:a16="http://schemas.microsoft.com/office/drawing/2014/main" id="{8529CD48-38C4-4543-8F5F-CA3E014FC741}"/>
                </a:ext>
              </a:extLst>
            </p:cNvPr>
            <p:cNvSpPr txBox="1"/>
            <p:nvPr/>
          </p:nvSpPr>
          <p:spPr>
            <a:xfrm>
              <a:off x="6991200" y="1389750"/>
              <a:ext cx="1619400"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Fira Sans Extra Condensed"/>
                  <a:ea typeface="Fira Sans Extra Condensed"/>
                  <a:cs typeface="Fira Sans Extra Condensed"/>
                  <a:sym typeface="Fira Sans Extra Condensed"/>
                </a:rPr>
                <a:t>Internet des </a:t>
              </a:r>
              <a:r>
                <a:rPr lang="fr-FR" b="1" dirty="0">
                  <a:latin typeface="Fira Sans Extra Condensed"/>
                  <a:ea typeface="Fira Sans Extra Condensed"/>
                  <a:cs typeface="Fira Sans Extra Condensed"/>
                  <a:sym typeface="Fira Sans Extra Condensed"/>
                </a:rPr>
                <a:t>personnes</a:t>
              </a:r>
            </a:p>
          </p:txBody>
        </p:sp>
        <p:sp>
          <p:nvSpPr>
            <p:cNvPr id="27" name="Google Shape;906;p25">
              <a:extLst>
                <a:ext uri="{FF2B5EF4-FFF2-40B4-BE49-F238E27FC236}">
                  <a16:creationId xmlns:a16="http://schemas.microsoft.com/office/drawing/2014/main" id="{6A8CA33D-0DED-4FA5-A769-3DFAA8680AA6}"/>
                </a:ext>
              </a:extLst>
            </p:cNvPr>
            <p:cNvSpPr txBox="1"/>
            <p:nvPr/>
          </p:nvSpPr>
          <p:spPr>
            <a:xfrm>
              <a:off x="6991199" y="1995047"/>
              <a:ext cx="1619399"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latin typeface="Roboto"/>
                  <a:ea typeface="Roboto"/>
                  <a:cs typeface="Roboto"/>
                  <a:sym typeface="Roboto"/>
                </a:rPr>
                <a:t>Réseaux sociaux:</a:t>
              </a:r>
            </a:p>
            <a:p>
              <a:pPr marL="0" lvl="0" indent="0" algn="ctr" rtl="0">
                <a:spcBef>
                  <a:spcPts val="0"/>
                </a:spcBef>
                <a:spcAft>
                  <a:spcPts val="0"/>
                </a:spcAft>
                <a:buNone/>
              </a:pPr>
              <a:r>
                <a:rPr lang="fr-FR" sz="1000" dirty="0">
                  <a:solidFill>
                    <a:srgbClr val="000000"/>
                  </a:solidFill>
                  <a:latin typeface="Roboto"/>
                  <a:ea typeface="Roboto"/>
                  <a:cs typeface="Roboto"/>
                  <a:sym typeface="Roboto"/>
                </a:rPr>
                <a:t>Facebook, twitter…</a:t>
              </a:r>
            </a:p>
          </p:txBody>
        </p:sp>
        <p:sp>
          <p:nvSpPr>
            <p:cNvPr id="28" name="Google Shape;907;p25">
              <a:extLst>
                <a:ext uri="{FF2B5EF4-FFF2-40B4-BE49-F238E27FC236}">
                  <a16:creationId xmlns:a16="http://schemas.microsoft.com/office/drawing/2014/main" id="{351901ED-FA2C-4254-9EDC-EC6B62722070}"/>
                </a:ext>
              </a:extLst>
            </p:cNvPr>
            <p:cNvSpPr txBox="1"/>
            <p:nvPr/>
          </p:nvSpPr>
          <p:spPr>
            <a:xfrm>
              <a:off x="82532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p:txBody>
        </p:sp>
      </p:grpSp>
      <p:cxnSp>
        <p:nvCxnSpPr>
          <p:cNvPr id="29" name="Google Shape;908;p25">
            <a:extLst>
              <a:ext uri="{FF2B5EF4-FFF2-40B4-BE49-F238E27FC236}">
                <a16:creationId xmlns:a16="http://schemas.microsoft.com/office/drawing/2014/main" id="{6F3E2E3D-5127-4EA8-AAA4-202422F2B20C}"/>
              </a:ext>
            </a:extLst>
          </p:cNvPr>
          <p:cNvCxnSpPr>
            <a:stCxn id="5" idx="3"/>
            <a:endCxn id="11" idx="1"/>
          </p:cNvCxnSpPr>
          <p:nvPr/>
        </p:nvCxnSpPr>
        <p:spPr>
          <a:xfrm>
            <a:off x="2229000" y="1838325"/>
            <a:ext cx="380700" cy="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909;p25">
            <a:extLst>
              <a:ext uri="{FF2B5EF4-FFF2-40B4-BE49-F238E27FC236}">
                <a16:creationId xmlns:a16="http://schemas.microsoft.com/office/drawing/2014/main" id="{33214E4D-538A-40C7-83E6-BD4972AF810E}"/>
              </a:ext>
            </a:extLst>
          </p:cNvPr>
          <p:cNvCxnSpPr>
            <a:stCxn id="11" idx="3"/>
            <a:endCxn id="17" idx="1"/>
          </p:cNvCxnSpPr>
          <p:nvPr/>
        </p:nvCxnSpPr>
        <p:spPr>
          <a:xfrm>
            <a:off x="4381600" y="1838325"/>
            <a:ext cx="380700" cy="0"/>
          </a:xfrm>
          <a:prstGeom prst="straightConnector1">
            <a:avLst/>
          </a:prstGeom>
          <a:noFill/>
          <a:ln w="9525" cap="flat" cmpd="sng">
            <a:solidFill>
              <a:schemeClr val="dk2"/>
            </a:solidFill>
            <a:prstDash val="solid"/>
            <a:round/>
            <a:headEnd type="none" w="med" len="med"/>
            <a:tailEnd type="none" w="med" len="med"/>
          </a:ln>
        </p:spPr>
      </p:cxnSp>
      <p:cxnSp>
        <p:nvCxnSpPr>
          <p:cNvPr id="31" name="Google Shape;910;p25">
            <a:extLst>
              <a:ext uri="{FF2B5EF4-FFF2-40B4-BE49-F238E27FC236}">
                <a16:creationId xmlns:a16="http://schemas.microsoft.com/office/drawing/2014/main" id="{85AA62B0-DBEC-4118-ABC6-CDD96AD222A5}"/>
              </a:ext>
            </a:extLst>
          </p:cNvPr>
          <p:cNvCxnSpPr>
            <a:stCxn id="17" idx="3"/>
            <a:endCxn id="23" idx="1"/>
          </p:cNvCxnSpPr>
          <p:nvPr/>
        </p:nvCxnSpPr>
        <p:spPr>
          <a:xfrm>
            <a:off x="6534200" y="1838325"/>
            <a:ext cx="380700" cy="0"/>
          </a:xfrm>
          <a:prstGeom prst="straightConnector1">
            <a:avLst/>
          </a:prstGeom>
          <a:noFill/>
          <a:ln w="9525" cap="flat" cmpd="sng">
            <a:solidFill>
              <a:schemeClr val="dk2"/>
            </a:solidFill>
            <a:prstDash val="solid"/>
            <a:round/>
            <a:headEnd type="none" w="med" len="med"/>
            <a:tailEnd type="none" w="med" len="med"/>
          </a:ln>
        </p:spPr>
      </p:cxnSp>
      <p:sp>
        <p:nvSpPr>
          <p:cNvPr id="32" name="Google Shape;911;p25">
            <a:extLst>
              <a:ext uri="{FF2B5EF4-FFF2-40B4-BE49-F238E27FC236}">
                <a16:creationId xmlns:a16="http://schemas.microsoft.com/office/drawing/2014/main" id="{FD569FF9-AF27-4108-81B4-EBE732788991}"/>
              </a:ext>
            </a:extLst>
          </p:cNvPr>
          <p:cNvSpPr/>
          <p:nvPr/>
        </p:nvSpPr>
        <p:spPr>
          <a:xfrm>
            <a:off x="3624050" y="3136277"/>
            <a:ext cx="1771800" cy="1752600"/>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912;p25">
            <a:extLst>
              <a:ext uri="{FF2B5EF4-FFF2-40B4-BE49-F238E27FC236}">
                <a16:creationId xmlns:a16="http://schemas.microsoft.com/office/drawing/2014/main" id="{BC955FBE-71C4-45B0-8657-1B3C396EC825}"/>
              </a:ext>
            </a:extLst>
          </p:cNvPr>
          <p:cNvGrpSpPr/>
          <p:nvPr/>
        </p:nvGrpSpPr>
        <p:grpSpPr>
          <a:xfrm>
            <a:off x="3589968" y="3125023"/>
            <a:ext cx="1830869" cy="1582097"/>
            <a:chOff x="1464636" y="3093700"/>
            <a:chExt cx="1830869" cy="1582097"/>
          </a:xfrm>
        </p:grpSpPr>
        <p:sp>
          <p:nvSpPr>
            <p:cNvPr id="34" name="Google Shape;913;p25">
              <a:extLst>
                <a:ext uri="{FF2B5EF4-FFF2-40B4-BE49-F238E27FC236}">
                  <a16:creationId xmlns:a16="http://schemas.microsoft.com/office/drawing/2014/main" id="{926C1E55-69D2-4AAC-8747-056904012071}"/>
                </a:ext>
              </a:extLst>
            </p:cNvPr>
            <p:cNvSpPr/>
            <p:nvPr/>
          </p:nvSpPr>
          <p:spPr>
            <a:xfrm>
              <a:off x="1704900" y="3226225"/>
              <a:ext cx="924000" cy="295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2012</a:t>
              </a:r>
              <a:endParaRPr dirty="0">
                <a:solidFill>
                  <a:schemeClr val="lt1"/>
                </a:solidFill>
              </a:endParaRPr>
            </a:p>
          </p:txBody>
        </p:sp>
        <p:sp>
          <p:nvSpPr>
            <p:cNvPr id="35" name="Google Shape;914;p25">
              <a:extLst>
                <a:ext uri="{FF2B5EF4-FFF2-40B4-BE49-F238E27FC236}">
                  <a16:creationId xmlns:a16="http://schemas.microsoft.com/office/drawing/2014/main" id="{ED32F57D-E160-42BC-A108-9830BEF8AC35}"/>
                </a:ext>
              </a:extLst>
            </p:cNvPr>
            <p:cNvSpPr txBox="1"/>
            <p:nvPr/>
          </p:nvSpPr>
          <p:spPr>
            <a:xfrm>
              <a:off x="1609650" y="3464997"/>
              <a:ext cx="1571500" cy="58395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b="1" dirty="0">
                  <a:solidFill>
                    <a:srgbClr val="000000"/>
                  </a:solidFill>
                  <a:latin typeface="Fira Sans Extra Condensed"/>
                  <a:ea typeface="Fira Sans Extra Condensed"/>
                  <a:cs typeface="Fira Sans Extra Condensed"/>
                  <a:sym typeface="Fira Sans Extra Condensed"/>
                </a:rPr>
                <a:t>Internet des objets</a:t>
              </a:r>
              <a:endParaRPr b="1" dirty="0">
                <a:solidFill>
                  <a:srgbClr val="000000"/>
                </a:solidFill>
                <a:latin typeface="Fira Sans Extra Condensed"/>
                <a:ea typeface="Fira Sans Extra Condensed"/>
                <a:cs typeface="Fira Sans Extra Condensed"/>
                <a:sym typeface="Fira Sans Extra Condensed"/>
              </a:endParaRPr>
            </a:p>
          </p:txBody>
        </p:sp>
        <p:sp>
          <p:nvSpPr>
            <p:cNvPr id="36" name="Google Shape;915;p25">
              <a:extLst>
                <a:ext uri="{FF2B5EF4-FFF2-40B4-BE49-F238E27FC236}">
                  <a16:creationId xmlns:a16="http://schemas.microsoft.com/office/drawing/2014/main" id="{0710C64B-E380-4A48-AC7A-E44A79588462}"/>
                </a:ext>
              </a:extLst>
            </p:cNvPr>
            <p:cNvSpPr txBox="1"/>
            <p:nvPr/>
          </p:nvSpPr>
          <p:spPr>
            <a:xfrm>
              <a:off x="1464636" y="4070397"/>
              <a:ext cx="1830869" cy="60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000" dirty="0">
                  <a:latin typeface="Roboto"/>
                  <a:ea typeface="Roboto"/>
                  <a:cs typeface="Roboto"/>
                  <a:sym typeface="Roboto"/>
                </a:rPr>
                <a:t>machine à machine</a:t>
              </a:r>
            </a:p>
          </p:txBody>
        </p:sp>
        <p:sp>
          <p:nvSpPr>
            <p:cNvPr id="37" name="Google Shape;916;p25">
              <a:extLst>
                <a:ext uri="{FF2B5EF4-FFF2-40B4-BE49-F238E27FC236}">
                  <a16:creationId xmlns:a16="http://schemas.microsoft.com/office/drawing/2014/main" id="{2EA04607-5AED-4F5F-AD43-49ABBF5DA9C7}"/>
                </a:ext>
              </a:extLst>
            </p:cNvPr>
            <p:cNvSpPr txBox="1"/>
            <p:nvPr/>
          </p:nvSpPr>
          <p:spPr>
            <a:xfrm>
              <a:off x="2871650" y="309370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p:txBody>
        </p:sp>
      </p:grpSp>
      <p:cxnSp>
        <p:nvCxnSpPr>
          <p:cNvPr id="52" name="Google Shape;931;p25">
            <a:extLst>
              <a:ext uri="{FF2B5EF4-FFF2-40B4-BE49-F238E27FC236}">
                <a16:creationId xmlns:a16="http://schemas.microsoft.com/office/drawing/2014/main" id="{2AD51A2A-B4FA-4C11-97C7-06E8F3EC6A0C}"/>
              </a:ext>
            </a:extLst>
          </p:cNvPr>
          <p:cNvCxnSpPr>
            <a:stCxn id="23" idx="2"/>
            <a:endCxn id="32" idx="0"/>
          </p:cNvCxnSpPr>
          <p:nvPr/>
        </p:nvCxnSpPr>
        <p:spPr>
          <a:xfrm rot="5400000">
            <a:off x="5944599" y="1279976"/>
            <a:ext cx="421652" cy="3290950"/>
          </a:xfrm>
          <a:prstGeom prst="bentConnector3">
            <a:avLst>
              <a:gd name="adj1" fmla="val 50000"/>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13603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7122-9D25-A4D2-4879-15023A85DB4B}"/>
              </a:ext>
            </a:extLst>
          </p:cNvPr>
          <p:cNvSpPr>
            <a:spLocks noGrp="1"/>
          </p:cNvSpPr>
          <p:nvPr>
            <p:ph type="title"/>
          </p:nvPr>
        </p:nvSpPr>
        <p:spPr>
          <a:xfrm>
            <a:off x="187625" y="314563"/>
            <a:ext cx="8229600" cy="425315"/>
          </a:xfrm>
        </p:spPr>
        <p:txBody>
          <a:bodyPr>
            <a:normAutofit fontScale="90000"/>
          </a:bodyPr>
          <a:lstStyle/>
          <a:p>
            <a:pPr algn="l"/>
            <a:r>
              <a:rPr lang="en">
                <a:solidFill>
                  <a:schemeClr val="accent3"/>
                </a:solidFill>
              </a:rPr>
              <a:t>Introduction</a:t>
            </a:r>
          </a:p>
        </p:txBody>
      </p:sp>
      <p:sp>
        <p:nvSpPr>
          <p:cNvPr id="3" name="TextBox 2">
            <a:extLst>
              <a:ext uri="{FF2B5EF4-FFF2-40B4-BE49-F238E27FC236}">
                <a16:creationId xmlns:a16="http://schemas.microsoft.com/office/drawing/2014/main" id="{1BAAF7AF-145A-25B2-04B8-078BF0C2A3EB}"/>
              </a:ext>
            </a:extLst>
          </p:cNvPr>
          <p:cNvSpPr txBox="1"/>
          <p:nvPr/>
        </p:nvSpPr>
        <p:spPr>
          <a:xfrm>
            <a:off x="1421202" y="167460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5" name="Rectangle 2">
            <a:extLst>
              <a:ext uri="{FF2B5EF4-FFF2-40B4-BE49-F238E27FC236}">
                <a16:creationId xmlns:a16="http://schemas.microsoft.com/office/drawing/2014/main" id="{D98E37CF-B268-443B-A1DB-169B92E87EFC}"/>
              </a:ext>
            </a:extLst>
          </p:cNvPr>
          <p:cNvSpPr>
            <a:spLocks noChangeArrowheads="1"/>
          </p:cNvSpPr>
          <p:nvPr/>
        </p:nvSpPr>
        <p:spPr bwMode="auto">
          <a:xfrm>
            <a:off x="482203" y="1396425"/>
            <a:ext cx="8179594" cy="235065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altLang="fr-FR" dirty="0"/>
              <a:t>Le monde des affaires d'aujourd'hui évolue avec l'adoption de l'IoT (Internet des objets). L'IoT aide à capturer de manière visible une énorme quantité de données provenant de plusieurs sources. Cependant, la multitude de données provenant d'innombrables appareils IoT complique la collecte, le traitement et l'analyse des données. Réaliser l'avenir et le plein potentiel des appareils IoT nécessitera un investissement dans les nouvelles technologies. La convergence de l’IA (intelligence artificielle) et de l'IoT peut redéfinir le fonctionnement des industries, des entreprises et des économies. </a:t>
            </a:r>
            <a:r>
              <a:rPr lang="fr-FR" altLang="fr-FR" dirty="0" err="1"/>
              <a:t>L'IdO</a:t>
            </a:r>
            <a:r>
              <a:rPr lang="fr-FR" altLang="fr-FR" dirty="0"/>
              <a:t> activé par l'IA crée des machines intelligentes qui simulent un comportement intelligent et facilitent la prise de décision avec peu ou pas d'interférence humaine. La combinaison de ces deux flux profite à la fois au commun des mortels et aux spécialistes. Alors que l'IoT traite des appareils qui interagissent via Internet, l'IA permet aux appareils d'apprendre de leurs données et de leur expérience. Cette présentation explique pourquoi nous avons besoin que l'IoT et l'IA travaillent ensemble.</a:t>
            </a:r>
          </a:p>
        </p:txBody>
      </p:sp>
    </p:spTree>
    <p:extLst>
      <p:ext uri="{BB962C8B-B14F-4D97-AF65-F5344CB8AC3E}">
        <p14:creationId xmlns:p14="http://schemas.microsoft.com/office/powerpoint/2010/main" val="1417683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7122-9D25-A4D2-4879-15023A85DB4B}"/>
              </a:ext>
            </a:extLst>
          </p:cNvPr>
          <p:cNvSpPr>
            <a:spLocks noGrp="1"/>
          </p:cNvSpPr>
          <p:nvPr>
            <p:ph type="title"/>
          </p:nvPr>
        </p:nvSpPr>
        <p:spPr>
          <a:xfrm>
            <a:off x="187625" y="314563"/>
            <a:ext cx="8229600" cy="425315"/>
          </a:xfrm>
        </p:spPr>
        <p:txBody>
          <a:bodyPr>
            <a:normAutofit fontScale="90000"/>
          </a:bodyPr>
          <a:lstStyle/>
          <a:p>
            <a:pPr algn="l"/>
            <a:r>
              <a:rPr lang="en" dirty="0">
                <a:solidFill>
                  <a:schemeClr val="accent3"/>
                </a:solidFill>
              </a:rPr>
              <a:t>Introduction</a:t>
            </a:r>
          </a:p>
        </p:txBody>
      </p:sp>
      <p:sp>
        <p:nvSpPr>
          <p:cNvPr id="3" name="TextBox 2">
            <a:extLst>
              <a:ext uri="{FF2B5EF4-FFF2-40B4-BE49-F238E27FC236}">
                <a16:creationId xmlns:a16="http://schemas.microsoft.com/office/drawing/2014/main" id="{1BAAF7AF-145A-25B2-04B8-078BF0C2A3EB}"/>
              </a:ext>
            </a:extLst>
          </p:cNvPr>
          <p:cNvSpPr txBox="1"/>
          <p:nvPr/>
        </p:nvSpPr>
        <p:spPr>
          <a:xfrm>
            <a:off x="1866406" y="279617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9" name="Rectangle 3">
            <a:extLst>
              <a:ext uri="{FF2B5EF4-FFF2-40B4-BE49-F238E27FC236}">
                <a16:creationId xmlns:a16="http://schemas.microsoft.com/office/drawing/2014/main" id="{1E21A97B-9DAB-48F9-BA86-F270187A8F2F}"/>
              </a:ext>
            </a:extLst>
          </p:cNvPr>
          <p:cNvSpPr>
            <a:spLocks noChangeArrowheads="1"/>
          </p:cNvSpPr>
          <p:nvPr/>
        </p:nvSpPr>
        <p:spPr bwMode="auto">
          <a:xfrm>
            <a:off x="2226663" y="908099"/>
            <a:ext cx="4286104"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1800" dirty="0">
                <a:latin typeface="Arial Rounded MT Bold" pitchFamily="34" charset="0"/>
              </a:rPr>
              <a:t>Popularité croissante de l'IoT et de l'IA</a:t>
            </a:r>
          </a:p>
        </p:txBody>
      </p:sp>
      <p:pic>
        <p:nvPicPr>
          <p:cNvPr id="11" name="Picture 10" descr="Chart&#10;&#10;Description automatically generated">
            <a:extLst>
              <a:ext uri="{FF2B5EF4-FFF2-40B4-BE49-F238E27FC236}">
                <a16:creationId xmlns:a16="http://schemas.microsoft.com/office/drawing/2014/main" id="{8F7F7CDD-8942-40C2-A3C4-D645054733F1}"/>
              </a:ext>
            </a:extLst>
          </p:cNvPr>
          <p:cNvPicPr>
            <a:picLocks noChangeAspect="1"/>
          </p:cNvPicPr>
          <p:nvPr/>
        </p:nvPicPr>
        <p:blipFill>
          <a:blip r:embed="rId2"/>
          <a:stretch>
            <a:fillRect/>
          </a:stretch>
        </p:blipFill>
        <p:spPr>
          <a:xfrm>
            <a:off x="1735272" y="1388140"/>
            <a:ext cx="5673456" cy="3431615"/>
          </a:xfrm>
          <a:prstGeom prst="rect">
            <a:avLst/>
          </a:prstGeom>
        </p:spPr>
      </p:pic>
    </p:spTree>
    <p:extLst>
      <p:ext uri="{BB962C8B-B14F-4D97-AF65-F5344CB8AC3E}">
        <p14:creationId xmlns:p14="http://schemas.microsoft.com/office/powerpoint/2010/main" val="226601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p:nvPr/>
        </p:nvSpPr>
        <p:spPr>
          <a:xfrm>
            <a:off x="4876800" y="1685925"/>
            <a:ext cx="3819600" cy="2562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57175" y="1685925"/>
            <a:ext cx="3819600" cy="25623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960660" y="12801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160020" y="182875"/>
            <a:ext cx="8229600" cy="37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accent3"/>
                </a:solidFill>
              </a:rPr>
              <a:t>Caractéristiques IA</a:t>
            </a:r>
          </a:p>
        </p:txBody>
      </p:sp>
      <p:grpSp>
        <p:nvGrpSpPr>
          <p:cNvPr id="337" name="Google Shape;337;p17"/>
          <p:cNvGrpSpPr/>
          <p:nvPr/>
        </p:nvGrpSpPr>
        <p:grpSpPr>
          <a:xfrm>
            <a:off x="716345" y="1436401"/>
            <a:ext cx="472011" cy="472011"/>
            <a:chOff x="1190625" y="238125"/>
            <a:chExt cx="5238750" cy="5238750"/>
          </a:xfrm>
        </p:grpSpPr>
        <p:sp>
          <p:nvSpPr>
            <p:cNvPr id="338" name="Google Shape;338;p17"/>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7"/>
          <p:cNvGrpSpPr/>
          <p:nvPr/>
        </p:nvGrpSpPr>
        <p:grpSpPr>
          <a:xfrm>
            <a:off x="5115047" y="1436307"/>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17"/>
          <p:cNvGrpSpPr/>
          <p:nvPr/>
        </p:nvGrpSpPr>
        <p:grpSpPr>
          <a:xfrm>
            <a:off x="695359" y="2359226"/>
            <a:ext cx="3343229" cy="1488799"/>
            <a:chOff x="695359" y="2302076"/>
            <a:chExt cx="3343229" cy="1488799"/>
          </a:xfrm>
        </p:grpSpPr>
        <p:sp>
          <p:nvSpPr>
            <p:cNvPr id="350" name="Google Shape;350;p17"/>
            <p:cNvSpPr txBox="1"/>
            <p:nvPr/>
          </p:nvSpPr>
          <p:spPr>
            <a:xfrm>
              <a:off x="695359"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Artificial Intelligence</a:t>
              </a:r>
              <a:endParaRPr sz="1800" b="1">
                <a:solidFill>
                  <a:srgbClr val="000000"/>
                </a:solidFill>
                <a:latin typeface="Fira Sans Extra Condensed"/>
                <a:ea typeface="Fira Sans Extra Condensed"/>
                <a:cs typeface="Fira Sans Extra Condensed"/>
                <a:sym typeface="Fira Sans Extra Condensed"/>
              </a:endParaRPr>
            </a:p>
          </p:txBody>
        </p:sp>
        <p:sp>
          <p:nvSpPr>
            <p:cNvPr id="351" name="Google Shape;351;p17"/>
            <p:cNvSpPr txBox="1"/>
            <p:nvPr/>
          </p:nvSpPr>
          <p:spPr>
            <a:xfrm>
              <a:off x="695388"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
                  <a:latin typeface="Roboto"/>
                  <a:ea typeface="Roboto"/>
                  <a:cs typeface="Roboto"/>
                  <a:sym typeface="Roboto"/>
                </a:rPr>
                <a:t>Computers act on their own</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They act according to environment</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Systems display cognitive ability</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Computers make decisions</a:t>
              </a:r>
              <a:endParaRPr>
                <a:latin typeface="Roboto"/>
                <a:ea typeface="Roboto"/>
                <a:cs typeface="Roboto"/>
                <a:sym typeface="Roboto"/>
              </a:endParaRPr>
            </a:p>
          </p:txBody>
        </p:sp>
      </p:grpSp>
      <p:grpSp>
        <p:nvGrpSpPr>
          <p:cNvPr id="352" name="Google Shape;352;p17"/>
          <p:cNvGrpSpPr/>
          <p:nvPr/>
        </p:nvGrpSpPr>
        <p:grpSpPr>
          <a:xfrm>
            <a:off x="5114996" y="2359226"/>
            <a:ext cx="3343204" cy="1488799"/>
            <a:chOff x="5114996" y="2302076"/>
            <a:chExt cx="3343204" cy="1488799"/>
          </a:xfrm>
        </p:grpSpPr>
        <p:sp>
          <p:nvSpPr>
            <p:cNvPr id="353" name="Google Shape;353;p17"/>
            <p:cNvSpPr txBox="1"/>
            <p:nvPr/>
          </p:nvSpPr>
          <p:spPr>
            <a:xfrm>
              <a:off x="5114996" y="2302076"/>
              <a:ext cx="2114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Machine learning</a:t>
              </a:r>
              <a:endParaRPr sz="1800" b="1">
                <a:solidFill>
                  <a:srgbClr val="000000"/>
                </a:solidFill>
                <a:latin typeface="Fira Sans Extra Condensed"/>
                <a:ea typeface="Fira Sans Extra Condensed"/>
                <a:cs typeface="Fira Sans Extra Condensed"/>
                <a:sym typeface="Fira Sans Extra Condensed"/>
              </a:endParaRPr>
            </a:p>
          </p:txBody>
        </p:sp>
        <p:sp>
          <p:nvSpPr>
            <p:cNvPr id="354" name="Google Shape;354;p17"/>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lvl="0" indent="-317500" algn="l" rtl="0">
                <a:spcBef>
                  <a:spcPts val="0"/>
                </a:spcBef>
                <a:spcAft>
                  <a:spcPts val="0"/>
                </a:spcAft>
                <a:buSzPts val="1400"/>
                <a:buFont typeface="Roboto"/>
                <a:buChar char="●"/>
              </a:pPr>
              <a:r>
                <a:rPr lang="en">
                  <a:latin typeface="Roboto"/>
                  <a:ea typeface="Roboto"/>
                  <a:cs typeface="Roboto"/>
                  <a:sym typeface="Roboto"/>
                </a:rPr>
                <a:t>It’s an application of AI</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Computers observe and analyze</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Predict based on previous patterns</a:t>
              </a:r>
              <a:endParaRPr>
                <a:latin typeface="Roboto"/>
                <a:ea typeface="Roboto"/>
                <a:cs typeface="Roboto"/>
                <a:sym typeface="Roboto"/>
              </a:endParaRPr>
            </a:p>
            <a:p>
              <a:pPr marL="320040" lvl="0" indent="-317500" algn="l" rtl="0">
                <a:spcBef>
                  <a:spcPts val="0"/>
                </a:spcBef>
                <a:spcAft>
                  <a:spcPts val="0"/>
                </a:spcAft>
                <a:buSzPts val="1400"/>
                <a:buFont typeface="Roboto"/>
                <a:buChar char="●"/>
              </a:pPr>
              <a:r>
                <a:rPr lang="en">
                  <a:latin typeface="Roboto"/>
                  <a:ea typeface="Roboto"/>
                  <a:cs typeface="Roboto"/>
                  <a:sym typeface="Roboto"/>
                </a:rPr>
                <a:t>Pre-programmed algorithms</a:t>
              </a:r>
              <a:endParaRPr>
                <a:latin typeface="Roboto"/>
                <a:ea typeface="Roboto"/>
                <a:cs typeface="Roboto"/>
                <a:sym typeface="Roboto"/>
              </a:endParaRPr>
            </a:p>
          </p:txBody>
        </p:sp>
      </p:grpSp>
      <p:sp>
        <p:nvSpPr>
          <p:cNvPr id="355" name="Google Shape;355;p17"/>
          <p:cNvSpPr/>
          <p:nvPr/>
        </p:nvSpPr>
        <p:spPr>
          <a:xfrm>
            <a:off x="4184410" y="2574675"/>
            <a:ext cx="784800" cy="78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Vs</a:t>
            </a:r>
            <a:endParaRPr sz="1800" b="1">
              <a:solidFill>
                <a:schemeClr val="l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429354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27"/>
          <p:cNvSpPr/>
          <p:nvPr/>
        </p:nvSpPr>
        <p:spPr>
          <a:xfrm>
            <a:off x="3604425" y="2394900"/>
            <a:ext cx="1939800" cy="1036500"/>
          </a:xfrm>
          <a:prstGeom prst="roundRect">
            <a:avLst>
              <a:gd name="adj" fmla="val 2080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 Opportunities</a:t>
            </a:r>
            <a:endParaRPr dirty="0"/>
          </a:p>
        </p:txBody>
      </p:sp>
      <p:sp>
        <p:nvSpPr>
          <p:cNvPr id="1006" name="Google Shape;1006;p27"/>
          <p:cNvSpPr/>
          <p:nvPr/>
        </p:nvSpPr>
        <p:spPr>
          <a:xfrm>
            <a:off x="2405025" y="1248677"/>
            <a:ext cx="671400" cy="671100"/>
          </a:xfrm>
          <a:prstGeom prst="ellipse">
            <a:avLst/>
          </a:prstGeom>
          <a:solidFill>
            <a:srgbClr val="E4EA27">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1007" name="Google Shape;1007;p27"/>
          <p:cNvSpPr/>
          <p:nvPr/>
        </p:nvSpPr>
        <p:spPr>
          <a:xfrm>
            <a:off x="2404937" y="2577400"/>
            <a:ext cx="671400" cy="671400"/>
          </a:xfrm>
          <a:prstGeom prst="ellipse">
            <a:avLst/>
          </a:prstGeom>
          <a:solidFill>
            <a:srgbClr val="8027EA">
              <a:alpha val="250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1008" name="Google Shape;1008;p27"/>
          <p:cNvSpPr/>
          <p:nvPr/>
        </p:nvSpPr>
        <p:spPr>
          <a:xfrm>
            <a:off x="2404937" y="3906187"/>
            <a:ext cx="671400" cy="671400"/>
          </a:xfrm>
          <a:prstGeom prst="ellipse">
            <a:avLst/>
          </a:prstGeom>
          <a:solidFill>
            <a:srgbClr val="2776EA">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1009" name="Google Shape;1009;p27"/>
          <p:cNvSpPr/>
          <p:nvPr/>
        </p:nvSpPr>
        <p:spPr>
          <a:xfrm>
            <a:off x="6105650" y="3939646"/>
            <a:ext cx="604500" cy="604500"/>
          </a:xfrm>
          <a:prstGeom prst="ellipse">
            <a:avLst/>
          </a:prstGeom>
          <a:solidFill>
            <a:srgbClr val="26EAB8">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1010" name="Google Shape;1010;p27"/>
          <p:cNvSpPr/>
          <p:nvPr/>
        </p:nvSpPr>
        <p:spPr>
          <a:xfrm>
            <a:off x="6105650" y="2610850"/>
            <a:ext cx="604500" cy="604500"/>
          </a:xfrm>
          <a:prstGeom prst="ellipse">
            <a:avLst/>
          </a:prstGeom>
          <a:solidFill>
            <a:srgbClr val="EA4827">
              <a:alpha val="2509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1011" name="Google Shape;1011;p27"/>
          <p:cNvSpPr/>
          <p:nvPr/>
        </p:nvSpPr>
        <p:spPr>
          <a:xfrm>
            <a:off x="6105650" y="1282038"/>
            <a:ext cx="604500" cy="604500"/>
          </a:xfrm>
          <a:prstGeom prst="ellipse">
            <a:avLst/>
          </a:prstGeom>
          <a:solidFill>
            <a:srgbClr val="E99B27">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1012" name="Google Shape;1012;p27"/>
          <p:cNvSpPr txBox="1"/>
          <p:nvPr/>
        </p:nvSpPr>
        <p:spPr>
          <a:xfrm>
            <a:off x="3688425" y="2610850"/>
            <a:ext cx="1771800" cy="6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Opportunities of machine learning</a:t>
            </a:r>
            <a:endParaRPr sz="1800" b="1">
              <a:solidFill>
                <a:srgbClr val="000000"/>
              </a:solidFill>
              <a:latin typeface="Fira Sans Extra Condensed"/>
              <a:ea typeface="Fira Sans Extra Condensed"/>
              <a:cs typeface="Fira Sans Extra Condensed"/>
              <a:sym typeface="Fira Sans Extra Condensed"/>
            </a:endParaRPr>
          </a:p>
        </p:txBody>
      </p:sp>
      <p:cxnSp>
        <p:nvCxnSpPr>
          <p:cNvPr id="1013" name="Google Shape;1013;p27"/>
          <p:cNvCxnSpPr>
            <a:stCxn id="1006" idx="6"/>
            <a:endCxn id="1004" idx="0"/>
          </p:cNvCxnSpPr>
          <p:nvPr/>
        </p:nvCxnSpPr>
        <p:spPr>
          <a:xfrm>
            <a:off x="3076425" y="1584227"/>
            <a:ext cx="1497900" cy="810600"/>
          </a:xfrm>
          <a:prstGeom prst="bentConnector2">
            <a:avLst/>
          </a:prstGeom>
          <a:noFill/>
          <a:ln w="9525" cap="flat" cmpd="sng">
            <a:solidFill>
              <a:schemeClr val="dk2"/>
            </a:solidFill>
            <a:prstDash val="solid"/>
            <a:round/>
            <a:headEnd type="none" w="med" len="med"/>
            <a:tailEnd type="none" w="med" len="med"/>
          </a:ln>
        </p:spPr>
      </p:cxnSp>
      <p:cxnSp>
        <p:nvCxnSpPr>
          <p:cNvPr id="1014" name="Google Shape;1014;p27"/>
          <p:cNvCxnSpPr>
            <a:stCxn id="1004" idx="0"/>
            <a:endCxn id="1011" idx="2"/>
          </p:cNvCxnSpPr>
          <p:nvPr/>
        </p:nvCxnSpPr>
        <p:spPr>
          <a:xfrm rot="-5400000">
            <a:off x="4934625" y="1224000"/>
            <a:ext cx="810600" cy="1531200"/>
          </a:xfrm>
          <a:prstGeom prst="bentConnector2">
            <a:avLst/>
          </a:prstGeom>
          <a:noFill/>
          <a:ln w="9525" cap="flat" cmpd="sng">
            <a:solidFill>
              <a:schemeClr val="dk2"/>
            </a:solidFill>
            <a:prstDash val="solid"/>
            <a:round/>
            <a:headEnd type="none" w="med" len="med"/>
            <a:tailEnd type="none" w="med" len="med"/>
          </a:ln>
        </p:spPr>
      </p:cxnSp>
      <p:cxnSp>
        <p:nvCxnSpPr>
          <p:cNvPr id="1015" name="Google Shape;1015;p27"/>
          <p:cNvCxnSpPr>
            <a:stCxn id="1004" idx="2"/>
            <a:endCxn id="1008" idx="6"/>
          </p:cNvCxnSpPr>
          <p:nvPr/>
        </p:nvCxnSpPr>
        <p:spPr>
          <a:xfrm rot="5400000">
            <a:off x="3420075" y="3087750"/>
            <a:ext cx="810600" cy="1497900"/>
          </a:xfrm>
          <a:prstGeom prst="bentConnector2">
            <a:avLst/>
          </a:prstGeom>
          <a:noFill/>
          <a:ln w="9525" cap="flat" cmpd="sng">
            <a:solidFill>
              <a:schemeClr val="dk2"/>
            </a:solidFill>
            <a:prstDash val="solid"/>
            <a:round/>
            <a:headEnd type="none" w="med" len="med"/>
            <a:tailEnd type="none" w="med" len="med"/>
          </a:ln>
        </p:spPr>
      </p:cxnSp>
      <p:cxnSp>
        <p:nvCxnSpPr>
          <p:cNvPr id="1016" name="Google Shape;1016;p27"/>
          <p:cNvCxnSpPr>
            <a:stCxn id="1004" idx="2"/>
            <a:endCxn id="1009" idx="2"/>
          </p:cNvCxnSpPr>
          <p:nvPr/>
        </p:nvCxnSpPr>
        <p:spPr>
          <a:xfrm rot="-5400000" flipH="1">
            <a:off x="4934625" y="3071100"/>
            <a:ext cx="810600" cy="1531200"/>
          </a:xfrm>
          <a:prstGeom prst="bentConnector2">
            <a:avLst/>
          </a:prstGeom>
          <a:noFill/>
          <a:ln w="9525" cap="flat" cmpd="sng">
            <a:solidFill>
              <a:schemeClr val="dk2"/>
            </a:solidFill>
            <a:prstDash val="solid"/>
            <a:round/>
            <a:headEnd type="none" w="med" len="med"/>
            <a:tailEnd type="none" w="med" len="med"/>
          </a:ln>
        </p:spPr>
      </p:cxnSp>
      <p:cxnSp>
        <p:nvCxnSpPr>
          <p:cNvPr id="1017" name="Google Shape;1017;p27"/>
          <p:cNvCxnSpPr>
            <a:stCxn id="1004" idx="1"/>
            <a:endCxn id="1007" idx="6"/>
          </p:cNvCxnSpPr>
          <p:nvPr/>
        </p:nvCxnSpPr>
        <p:spPr>
          <a:xfrm flipH="1">
            <a:off x="3076425" y="2913150"/>
            <a:ext cx="528000" cy="600"/>
          </a:xfrm>
          <a:prstGeom prst="bentConnector3">
            <a:avLst>
              <a:gd name="adj1" fmla="val 50008"/>
            </a:avLst>
          </a:prstGeom>
          <a:noFill/>
          <a:ln w="9525" cap="flat" cmpd="sng">
            <a:solidFill>
              <a:schemeClr val="dk2"/>
            </a:solidFill>
            <a:prstDash val="solid"/>
            <a:round/>
            <a:headEnd type="none" w="med" len="med"/>
            <a:tailEnd type="none" w="med" len="med"/>
          </a:ln>
        </p:spPr>
      </p:cxnSp>
      <p:cxnSp>
        <p:nvCxnSpPr>
          <p:cNvPr id="1018" name="Google Shape;1018;p27"/>
          <p:cNvCxnSpPr>
            <a:stCxn id="1004" idx="3"/>
            <a:endCxn id="1010" idx="2"/>
          </p:cNvCxnSpPr>
          <p:nvPr/>
        </p:nvCxnSpPr>
        <p:spPr>
          <a:xfrm>
            <a:off x="5544225" y="2913150"/>
            <a:ext cx="561300" cy="600"/>
          </a:xfrm>
          <a:prstGeom prst="bentConnector3">
            <a:avLst>
              <a:gd name="adj1" fmla="val 50011"/>
            </a:avLst>
          </a:prstGeom>
          <a:noFill/>
          <a:ln w="9525" cap="flat" cmpd="sng">
            <a:solidFill>
              <a:schemeClr val="dk2"/>
            </a:solidFill>
            <a:prstDash val="solid"/>
            <a:round/>
            <a:headEnd type="none" w="med" len="med"/>
            <a:tailEnd type="none" w="med" len="med"/>
          </a:ln>
        </p:spPr>
      </p:cxnSp>
      <p:grpSp>
        <p:nvGrpSpPr>
          <p:cNvPr id="1019" name="Google Shape;1019;p27"/>
          <p:cNvGrpSpPr/>
          <p:nvPr/>
        </p:nvGrpSpPr>
        <p:grpSpPr>
          <a:xfrm>
            <a:off x="2561188" y="2734263"/>
            <a:ext cx="358853" cy="357415"/>
            <a:chOff x="7963176" y="2289963"/>
            <a:chExt cx="358853" cy="357415"/>
          </a:xfrm>
        </p:grpSpPr>
        <p:sp>
          <p:nvSpPr>
            <p:cNvPr id="1020" name="Google Shape;1020;p27"/>
            <p:cNvSpPr/>
            <p:nvPr/>
          </p:nvSpPr>
          <p:spPr>
            <a:xfrm>
              <a:off x="8018618" y="2519713"/>
              <a:ext cx="99516" cy="127665"/>
            </a:xfrm>
            <a:custGeom>
              <a:avLst/>
              <a:gdLst/>
              <a:ahLst/>
              <a:cxnLst/>
              <a:rect l="l" t="t" r="r" b="b"/>
              <a:pathLst>
                <a:path w="2906" h="3728" extrusionOk="0">
                  <a:moveTo>
                    <a:pt x="0" y="1"/>
                  </a:moveTo>
                  <a:lnTo>
                    <a:pt x="0" y="2334"/>
                  </a:lnTo>
                  <a:cubicBezTo>
                    <a:pt x="48" y="3263"/>
                    <a:pt x="757" y="3727"/>
                    <a:pt x="1462" y="3727"/>
                  </a:cubicBezTo>
                  <a:cubicBezTo>
                    <a:pt x="2168" y="3727"/>
                    <a:pt x="2870" y="3263"/>
                    <a:pt x="2906" y="2334"/>
                  </a:cubicBezTo>
                  <a:lnTo>
                    <a:pt x="2906" y="120"/>
                  </a:lnTo>
                  <a:lnTo>
                    <a:pt x="2644" y="48"/>
                  </a:lnTo>
                  <a:lnTo>
                    <a:pt x="524" y="48"/>
                  </a:lnTo>
                  <a:cubicBezTo>
                    <a:pt x="334" y="24"/>
                    <a:pt x="167" y="2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7"/>
            <p:cNvSpPr/>
            <p:nvPr/>
          </p:nvSpPr>
          <p:spPr>
            <a:xfrm>
              <a:off x="8291003" y="2384342"/>
              <a:ext cx="31026" cy="86469"/>
            </a:xfrm>
            <a:custGeom>
              <a:avLst/>
              <a:gdLst/>
              <a:ahLst/>
              <a:cxnLst/>
              <a:rect l="l" t="t" r="r" b="b"/>
              <a:pathLst>
                <a:path w="906" h="2525" extrusionOk="0">
                  <a:moveTo>
                    <a:pt x="0" y="0"/>
                  </a:moveTo>
                  <a:lnTo>
                    <a:pt x="0" y="2525"/>
                  </a:lnTo>
                  <a:cubicBezTo>
                    <a:pt x="548" y="2358"/>
                    <a:pt x="905" y="1834"/>
                    <a:pt x="905" y="1263"/>
                  </a:cubicBezTo>
                  <a:cubicBezTo>
                    <a:pt x="905" y="691"/>
                    <a:pt x="548" y="167"/>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7"/>
            <p:cNvSpPr/>
            <p:nvPr/>
          </p:nvSpPr>
          <p:spPr>
            <a:xfrm>
              <a:off x="8078136" y="2341125"/>
              <a:ext cx="17979" cy="159856"/>
            </a:xfrm>
            <a:custGeom>
              <a:avLst/>
              <a:gdLst/>
              <a:ahLst/>
              <a:cxnLst/>
              <a:rect l="l" t="t" r="r" b="b"/>
              <a:pathLst>
                <a:path w="525" h="4668" extrusionOk="0">
                  <a:moveTo>
                    <a:pt x="1" y="0"/>
                  </a:moveTo>
                  <a:lnTo>
                    <a:pt x="1" y="4668"/>
                  </a:lnTo>
                  <a:lnTo>
                    <a:pt x="525" y="4668"/>
                  </a:lnTo>
                  <a:lnTo>
                    <a:pt x="5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7"/>
            <p:cNvSpPr/>
            <p:nvPr/>
          </p:nvSpPr>
          <p:spPr>
            <a:xfrm>
              <a:off x="7963176" y="2342735"/>
              <a:ext cx="56299" cy="156637"/>
            </a:xfrm>
            <a:custGeom>
              <a:avLst/>
              <a:gdLst/>
              <a:ahLst/>
              <a:cxnLst/>
              <a:rect l="l" t="t" r="r" b="b"/>
              <a:pathLst>
                <a:path w="1644" h="4574" extrusionOk="0">
                  <a:moveTo>
                    <a:pt x="1643" y="1"/>
                  </a:moveTo>
                  <a:cubicBezTo>
                    <a:pt x="1096" y="72"/>
                    <a:pt x="357" y="239"/>
                    <a:pt x="238" y="239"/>
                  </a:cubicBezTo>
                  <a:cubicBezTo>
                    <a:pt x="95" y="263"/>
                    <a:pt x="0" y="406"/>
                    <a:pt x="0" y="549"/>
                  </a:cubicBezTo>
                  <a:lnTo>
                    <a:pt x="0" y="4025"/>
                  </a:lnTo>
                  <a:cubicBezTo>
                    <a:pt x="0" y="4168"/>
                    <a:pt x="95" y="4287"/>
                    <a:pt x="238" y="4311"/>
                  </a:cubicBezTo>
                  <a:cubicBezTo>
                    <a:pt x="357" y="4335"/>
                    <a:pt x="1096" y="4478"/>
                    <a:pt x="1643" y="4573"/>
                  </a:cubicBezTo>
                  <a:lnTo>
                    <a:pt x="164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7"/>
            <p:cNvSpPr/>
            <p:nvPr/>
          </p:nvSpPr>
          <p:spPr>
            <a:xfrm>
              <a:off x="8040638" y="2341125"/>
              <a:ext cx="17157" cy="159856"/>
            </a:xfrm>
            <a:custGeom>
              <a:avLst/>
              <a:gdLst/>
              <a:ahLst/>
              <a:cxnLst/>
              <a:rect l="l" t="t" r="r" b="b"/>
              <a:pathLst>
                <a:path w="501" h="4668" extrusionOk="0">
                  <a:moveTo>
                    <a:pt x="0" y="0"/>
                  </a:moveTo>
                  <a:lnTo>
                    <a:pt x="0" y="4668"/>
                  </a:lnTo>
                  <a:lnTo>
                    <a:pt x="501" y="4668"/>
                  </a:lnTo>
                  <a:lnTo>
                    <a:pt x="5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7"/>
            <p:cNvSpPr/>
            <p:nvPr/>
          </p:nvSpPr>
          <p:spPr>
            <a:xfrm>
              <a:off x="8116491" y="2289963"/>
              <a:ext cx="154171" cy="261358"/>
            </a:xfrm>
            <a:custGeom>
              <a:avLst/>
              <a:gdLst/>
              <a:ahLst/>
              <a:cxnLst/>
              <a:rect l="l" t="t" r="r" b="b"/>
              <a:pathLst>
                <a:path w="4502" h="7632" extrusionOk="0">
                  <a:moveTo>
                    <a:pt x="4189" y="1"/>
                  </a:moveTo>
                  <a:cubicBezTo>
                    <a:pt x="4158" y="1"/>
                    <a:pt x="4127" y="6"/>
                    <a:pt x="4096" y="18"/>
                  </a:cubicBezTo>
                  <a:lnTo>
                    <a:pt x="4096" y="42"/>
                  </a:lnTo>
                  <a:lnTo>
                    <a:pt x="0" y="1447"/>
                  </a:lnTo>
                  <a:lnTo>
                    <a:pt x="0" y="6209"/>
                  </a:lnTo>
                  <a:lnTo>
                    <a:pt x="4096" y="7614"/>
                  </a:lnTo>
                  <a:cubicBezTo>
                    <a:pt x="4127" y="7626"/>
                    <a:pt x="4158" y="7631"/>
                    <a:pt x="4189" y="7631"/>
                  </a:cubicBezTo>
                  <a:cubicBezTo>
                    <a:pt x="4350" y="7631"/>
                    <a:pt x="4501" y="7485"/>
                    <a:pt x="4501" y="7305"/>
                  </a:cubicBezTo>
                  <a:lnTo>
                    <a:pt x="4501" y="327"/>
                  </a:lnTo>
                  <a:cubicBezTo>
                    <a:pt x="4501" y="147"/>
                    <a:pt x="4350" y="1"/>
                    <a:pt x="41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27"/>
          <p:cNvGrpSpPr/>
          <p:nvPr/>
        </p:nvGrpSpPr>
        <p:grpSpPr>
          <a:xfrm>
            <a:off x="2643581" y="1400996"/>
            <a:ext cx="194135" cy="366593"/>
            <a:chOff x="1710518" y="2876101"/>
            <a:chExt cx="194135" cy="366593"/>
          </a:xfrm>
        </p:grpSpPr>
        <p:sp>
          <p:nvSpPr>
            <p:cNvPr id="1027" name="Google Shape;1027;p27"/>
            <p:cNvSpPr/>
            <p:nvPr/>
          </p:nvSpPr>
          <p:spPr>
            <a:xfrm>
              <a:off x="1736613" y="2941337"/>
              <a:ext cx="142733" cy="66915"/>
            </a:xfrm>
            <a:custGeom>
              <a:avLst/>
              <a:gdLst/>
              <a:ahLst/>
              <a:cxnLst/>
              <a:rect l="l" t="t" r="r" b="b"/>
              <a:pathLst>
                <a:path w="4168" h="1954" extrusionOk="0">
                  <a:moveTo>
                    <a:pt x="2105" y="665"/>
                  </a:moveTo>
                  <a:cubicBezTo>
                    <a:pt x="2260" y="665"/>
                    <a:pt x="2404" y="821"/>
                    <a:pt x="2382" y="977"/>
                  </a:cubicBezTo>
                  <a:cubicBezTo>
                    <a:pt x="2382" y="1167"/>
                    <a:pt x="2234" y="1294"/>
                    <a:pt x="2071" y="1294"/>
                  </a:cubicBezTo>
                  <a:cubicBezTo>
                    <a:pt x="1990" y="1294"/>
                    <a:pt x="1906" y="1263"/>
                    <a:pt x="1834" y="1191"/>
                  </a:cubicBezTo>
                  <a:cubicBezTo>
                    <a:pt x="1644" y="1001"/>
                    <a:pt x="1787" y="667"/>
                    <a:pt x="2072" y="667"/>
                  </a:cubicBezTo>
                  <a:cubicBezTo>
                    <a:pt x="2083" y="666"/>
                    <a:pt x="2094" y="665"/>
                    <a:pt x="2105" y="665"/>
                  </a:cubicBezTo>
                  <a:close/>
                  <a:moveTo>
                    <a:pt x="2072" y="1"/>
                  </a:moveTo>
                  <a:cubicBezTo>
                    <a:pt x="1191" y="1"/>
                    <a:pt x="381" y="620"/>
                    <a:pt x="0" y="977"/>
                  </a:cubicBezTo>
                  <a:cubicBezTo>
                    <a:pt x="381" y="1334"/>
                    <a:pt x="1191" y="1953"/>
                    <a:pt x="2072" y="1953"/>
                  </a:cubicBezTo>
                  <a:cubicBezTo>
                    <a:pt x="2668" y="1930"/>
                    <a:pt x="3215" y="1715"/>
                    <a:pt x="3692" y="1358"/>
                  </a:cubicBezTo>
                  <a:cubicBezTo>
                    <a:pt x="3858" y="1239"/>
                    <a:pt x="4001" y="1120"/>
                    <a:pt x="4168" y="977"/>
                  </a:cubicBezTo>
                  <a:cubicBezTo>
                    <a:pt x="3763" y="620"/>
                    <a:pt x="2977" y="1"/>
                    <a:pt x="2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7"/>
            <p:cNvSpPr/>
            <p:nvPr/>
          </p:nvSpPr>
          <p:spPr>
            <a:xfrm>
              <a:off x="1710518" y="2983733"/>
              <a:ext cx="194135" cy="258961"/>
            </a:xfrm>
            <a:custGeom>
              <a:avLst/>
              <a:gdLst/>
              <a:ahLst/>
              <a:cxnLst/>
              <a:rect l="l" t="t" r="r" b="b"/>
              <a:pathLst>
                <a:path w="5669" h="7562" extrusionOk="0">
                  <a:moveTo>
                    <a:pt x="0" y="1"/>
                  </a:moveTo>
                  <a:lnTo>
                    <a:pt x="0" y="1"/>
                  </a:lnTo>
                  <a:cubicBezTo>
                    <a:pt x="143" y="1335"/>
                    <a:pt x="1191" y="2406"/>
                    <a:pt x="2525" y="2573"/>
                  </a:cubicBezTo>
                  <a:lnTo>
                    <a:pt x="2525" y="3216"/>
                  </a:lnTo>
                  <a:lnTo>
                    <a:pt x="2215" y="3216"/>
                  </a:lnTo>
                  <a:cubicBezTo>
                    <a:pt x="2025" y="3216"/>
                    <a:pt x="1882" y="3359"/>
                    <a:pt x="1882" y="3525"/>
                  </a:cubicBezTo>
                  <a:lnTo>
                    <a:pt x="1882" y="6669"/>
                  </a:lnTo>
                  <a:cubicBezTo>
                    <a:pt x="1917" y="7264"/>
                    <a:pt x="2376" y="7562"/>
                    <a:pt x="2834" y="7562"/>
                  </a:cubicBezTo>
                  <a:cubicBezTo>
                    <a:pt x="3293" y="7562"/>
                    <a:pt x="3751" y="7264"/>
                    <a:pt x="3787" y="6669"/>
                  </a:cubicBezTo>
                  <a:lnTo>
                    <a:pt x="3787" y="3525"/>
                  </a:lnTo>
                  <a:cubicBezTo>
                    <a:pt x="3787" y="3359"/>
                    <a:pt x="3644" y="3216"/>
                    <a:pt x="3477" y="3216"/>
                  </a:cubicBezTo>
                  <a:lnTo>
                    <a:pt x="3168" y="3216"/>
                  </a:lnTo>
                  <a:lnTo>
                    <a:pt x="3168" y="2573"/>
                  </a:lnTo>
                  <a:cubicBezTo>
                    <a:pt x="4501" y="2406"/>
                    <a:pt x="5549" y="1335"/>
                    <a:pt x="5668" y="1"/>
                  </a:cubicBezTo>
                  <a:lnTo>
                    <a:pt x="5668" y="1"/>
                  </a:lnTo>
                  <a:cubicBezTo>
                    <a:pt x="5478" y="239"/>
                    <a:pt x="4311" y="1430"/>
                    <a:pt x="2858" y="1430"/>
                  </a:cubicBezTo>
                  <a:lnTo>
                    <a:pt x="2834" y="1430"/>
                  </a:lnTo>
                  <a:cubicBezTo>
                    <a:pt x="1382" y="1430"/>
                    <a:pt x="215" y="23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7"/>
            <p:cNvSpPr/>
            <p:nvPr/>
          </p:nvSpPr>
          <p:spPr>
            <a:xfrm>
              <a:off x="1710518" y="2876101"/>
              <a:ext cx="194135" cy="89722"/>
            </a:xfrm>
            <a:custGeom>
              <a:avLst/>
              <a:gdLst/>
              <a:ahLst/>
              <a:cxnLst/>
              <a:rect l="l" t="t" r="r" b="b"/>
              <a:pathLst>
                <a:path w="5669" h="2620" extrusionOk="0">
                  <a:moveTo>
                    <a:pt x="2834" y="0"/>
                  </a:moveTo>
                  <a:cubicBezTo>
                    <a:pt x="1358" y="0"/>
                    <a:pt x="119" y="1143"/>
                    <a:pt x="0" y="2620"/>
                  </a:cubicBezTo>
                  <a:cubicBezTo>
                    <a:pt x="215" y="2382"/>
                    <a:pt x="1382" y="1191"/>
                    <a:pt x="2834" y="1191"/>
                  </a:cubicBezTo>
                  <a:cubicBezTo>
                    <a:pt x="4287" y="1191"/>
                    <a:pt x="5454" y="2382"/>
                    <a:pt x="5668" y="2620"/>
                  </a:cubicBezTo>
                  <a:cubicBezTo>
                    <a:pt x="5549" y="1143"/>
                    <a:pt x="4311" y="0"/>
                    <a:pt x="2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27"/>
          <p:cNvGrpSpPr/>
          <p:nvPr/>
        </p:nvGrpSpPr>
        <p:grpSpPr>
          <a:xfrm>
            <a:off x="2556983" y="4058602"/>
            <a:ext cx="367302" cy="365289"/>
            <a:chOff x="828892" y="4635792"/>
            <a:chExt cx="367302" cy="365289"/>
          </a:xfrm>
        </p:grpSpPr>
        <p:sp>
          <p:nvSpPr>
            <p:cNvPr id="1031" name="Google Shape;1031;p27"/>
            <p:cNvSpPr/>
            <p:nvPr/>
          </p:nvSpPr>
          <p:spPr>
            <a:xfrm>
              <a:off x="881368" y="4654626"/>
              <a:ext cx="69775" cy="101746"/>
            </a:xfrm>
            <a:custGeom>
              <a:avLst/>
              <a:gdLst/>
              <a:ahLst/>
              <a:cxnLst/>
              <a:rect l="l" t="t" r="r" b="b"/>
              <a:pathLst>
                <a:path w="2045" h="2982" extrusionOk="0">
                  <a:moveTo>
                    <a:pt x="423" y="0"/>
                  </a:moveTo>
                  <a:cubicBezTo>
                    <a:pt x="208" y="0"/>
                    <a:pt x="1" y="220"/>
                    <a:pt x="129" y="461"/>
                  </a:cubicBezTo>
                  <a:lnTo>
                    <a:pt x="1344" y="2819"/>
                  </a:lnTo>
                  <a:cubicBezTo>
                    <a:pt x="1413" y="2934"/>
                    <a:pt x="1516" y="2982"/>
                    <a:pt x="1619" y="2982"/>
                  </a:cubicBezTo>
                  <a:cubicBezTo>
                    <a:pt x="1834" y="2982"/>
                    <a:pt x="2044" y="2767"/>
                    <a:pt x="1915" y="2509"/>
                  </a:cubicBezTo>
                  <a:lnTo>
                    <a:pt x="701" y="175"/>
                  </a:lnTo>
                  <a:cubicBezTo>
                    <a:pt x="631" y="51"/>
                    <a:pt x="526" y="0"/>
                    <a:pt x="4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7"/>
            <p:cNvSpPr/>
            <p:nvPr/>
          </p:nvSpPr>
          <p:spPr>
            <a:xfrm>
              <a:off x="1001948" y="4635792"/>
              <a:ext cx="21154" cy="111777"/>
            </a:xfrm>
            <a:custGeom>
              <a:avLst/>
              <a:gdLst/>
              <a:ahLst/>
              <a:cxnLst/>
              <a:rect l="l" t="t" r="r" b="b"/>
              <a:pathLst>
                <a:path w="620" h="3276" extrusionOk="0">
                  <a:moveTo>
                    <a:pt x="310" y="1"/>
                  </a:moveTo>
                  <a:cubicBezTo>
                    <a:pt x="155" y="1"/>
                    <a:pt x="1" y="108"/>
                    <a:pt x="1" y="322"/>
                  </a:cubicBezTo>
                  <a:lnTo>
                    <a:pt x="1" y="2942"/>
                  </a:lnTo>
                  <a:cubicBezTo>
                    <a:pt x="1" y="3109"/>
                    <a:pt x="120" y="3251"/>
                    <a:pt x="286" y="3275"/>
                  </a:cubicBezTo>
                  <a:lnTo>
                    <a:pt x="310" y="3275"/>
                  </a:lnTo>
                  <a:cubicBezTo>
                    <a:pt x="477" y="3275"/>
                    <a:pt x="620" y="3132"/>
                    <a:pt x="620" y="2942"/>
                  </a:cubicBezTo>
                  <a:lnTo>
                    <a:pt x="620" y="322"/>
                  </a:lnTo>
                  <a:cubicBezTo>
                    <a:pt x="620" y="108"/>
                    <a:pt x="465" y="1"/>
                    <a:pt x="3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7"/>
            <p:cNvSpPr/>
            <p:nvPr/>
          </p:nvSpPr>
          <p:spPr>
            <a:xfrm>
              <a:off x="1076705" y="4654626"/>
              <a:ext cx="67523" cy="101712"/>
            </a:xfrm>
            <a:custGeom>
              <a:avLst/>
              <a:gdLst/>
              <a:ahLst/>
              <a:cxnLst/>
              <a:rect l="l" t="t" r="r" b="b"/>
              <a:pathLst>
                <a:path w="1979" h="2981" extrusionOk="0">
                  <a:moveTo>
                    <a:pt x="1553" y="0"/>
                  </a:moveTo>
                  <a:cubicBezTo>
                    <a:pt x="1451" y="0"/>
                    <a:pt x="1348" y="51"/>
                    <a:pt x="1287" y="175"/>
                  </a:cubicBezTo>
                  <a:lnTo>
                    <a:pt x="72" y="2509"/>
                  </a:lnTo>
                  <a:cubicBezTo>
                    <a:pt x="1" y="2676"/>
                    <a:pt x="48" y="2842"/>
                    <a:pt x="191" y="2938"/>
                  </a:cubicBezTo>
                  <a:lnTo>
                    <a:pt x="215" y="2938"/>
                  </a:lnTo>
                  <a:cubicBezTo>
                    <a:pt x="260" y="2968"/>
                    <a:pt x="309" y="2981"/>
                    <a:pt x="358" y="2981"/>
                  </a:cubicBezTo>
                  <a:cubicBezTo>
                    <a:pt x="466" y="2981"/>
                    <a:pt x="571" y="2917"/>
                    <a:pt x="620" y="2819"/>
                  </a:cubicBezTo>
                  <a:lnTo>
                    <a:pt x="1834" y="461"/>
                  </a:lnTo>
                  <a:cubicBezTo>
                    <a:pt x="1979" y="220"/>
                    <a:pt x="1766" y="0"/>
                    <a:pt x="1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7"/>
            <p:cNvSpPr/>
            <p:nvPr/>
          </p:nvSpPr>
          <p:spPr>
            <a:xfrm>
              <a:off x="957251" y="4843412"/>
              <a:ext cx="96730" cy="82639"/>
            </a:xfrm>
            <a:custGeom>
              <a:avLst/>
              <a:gdLst/>
              <a:ahLst/>
              <a:cxnLst/>
              <a:rect l="l" t="t" r="r" b="b"/>
              <a:pathLst>
                <a:path w="2835" h="2422" extrusionOk="0">
                  <a:moveTo>
                    <a:pt x="1620" y="0"/>
                  </a:moveTo>
                  <a:cubicBezTo>
                    <a:pt x="549" y="0"/>
                    <a:pt x="1" y="1310"/>
                    <a:pt x="763" y="2072"/>
                  </a:cubicBezTo>
                  <a:cubicBezTo>
                    <a:pt x="1012" y="2314"/>
                    <a:pt x="1312" y="2421"/>
                    <a:pt x="1604" y="2421"/>
                  </a:cubicBezTo>
                  <a:cubicBezTo>
                    <a:pt x="2235" y="2421"/>
                    <a:pt x="2835" y="1923"/>
                    <a:pt x="2835" y="1191"/>
                  </a:cubicBezTo>
                  <a:cubicBezTo>
                    <a:pt x="2811" y="524"/>
                    <a:pt x="22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7"/>
            <p:cNvSpPr/>
            <p:nvPr/>
          </p:nvSpPr>
          <p:spPr>
            <a:xfrm>
              <a:off x="828892" y="4767836"/>
              <a:ext cx="367302" cy="233244"/>
            </a:xfrm>
            <a:custGeom>
              <a:avLst/>
              <a:gdLst/>
              <a:ahLst/>
              <a:cxnLst/>
              <a:rect l="l" t="t" r="r" b="b"/>
              <a:pathLst>
                <a:path w="10765" h="6836" extrusionOk="0">
                  <a:moveTo>
                    <a:pt x="5361" y="1575"/>
                  </a:moveTo>
                  <a:cubicBezTo>
                    <a:pt x="6309" y="1575"/>
                    <a:pt x="7216" y="2317"/>
                    <a:pt x="7216" y="3430"/>
                  </a:cubicBezTo>
                  <a:cubicBezTo>
                    <a:pt x="7216" y="4430"/>
                    <a:pt x="6406" y="5264"/>
                    <a:pt x="5382" y="5264"/>
                  </a:cubicBezTo>
                  <a:cubicBezTo>
                    <a:pt x="3739" y="5264"/>
                    <a:pt x="2929" y="3287"/>
                    <a:pt x="4072" y="2120"/>
                  </a:cubicBezTo>
                  <a:cubicBezTo>
                    <a:pt x="4449" y="1744"/>
                    <a:pt x="4910" y="1575"/>
                    <a:pt x="5361" y="1575"/>
                  </a:cubicBezTo>
                  <a:close/>
                  <a:moveTo>
                    <a:pt x="5382" y="1"/>
                  </a:moveTo>
                  <a:cubicBezTo>
                    <a:pt x="4001" y="1"/>
                    <a:pt x="2691" y="739"/>
                    <a:pt x="1619" y="1644"/>
                  </a:cubicBezTo>
                  <a:cubicBezTo>
                    <a:pt x="1048" y="2120"/>
                    <a:pt x="524" y="2644"/>
                    <a:pt x="95" y="3239"/>
                  </a:cubicBezTo>
                  <a:cubicBezTo>
                    <a:pt x="0" y="3335"/>
                    <a:pt x="0" y="3501"/>
                    <a:pt x="95" y="3597"/>
                  </a:cubicBezTo>
                  <a:cubicBezTo>
                    <a:pt x="524" y="4192"/>
                    <a:pt x="1048" y="4740"/>
                    <a:pt x="1619" y="5216"/>
                  </a:cubicBezTo>
                  <a:cubicBezTo>
                    <a:pt x="2691" y="6097"/>
                    <a:pt x="4001" y="6835"/>
                    <a:pt x="5382" y="6835"/>
                  </a:cubicBezTo>
                  <a:cubicBezTo>
                    <a:pt x="6763" y="6835"/>
                    <a:pt x="8097" y="6121"/>
                    <a:pt x="9145" y="5216"/>
                  </a:cubicBezTo>
                  <a:cubicBezTo>
                    <a:pt x="9716" y="4740"/>
                    <a:pt x="10240" y="4192"/>
                    <a:pt x="10693" y="3597"/>
                  </a:cubicBezTo>
                  <a:cubicBezTo>
                    <a:pt x="10764" y="3501"/>
                    <a:pt x="10764" y="3335"/>
                    <a:pt x="10693" y="3239"/>
                  </a:cubicBezTo>
                  <a:cubicBezTo>
                    <a:pt x="10240" y="2644"/>
                    <a:pt x="9716" y="2120"/>
                    <a:pt x="9145" y="1644"/>
                  </a:cubicBezTo>
                  <a:cubicBezTo>
                    <a:pt x="8097" y="739"/>
                    <a:pt x="6763" y="1"/>
                    <a:pt x="5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27"/>
          <p:cNvGrpSpPr/>
          <p:nvPr/>
        </p:nvGrpSpPr>
        <p:grpSpPr>
          <a:xfrm>
            <a:off x="6280774" y="2733658"/>
            <a:ext cx="249578" cy="358888"/>
            <a:chOff x="5646262" y="2290545"/>
            <a:chExt cx="249578" cy="358888"/>
          </a:xfrm>
        </p:grpSpPr>
        <p:sp>
          <p:nvSpPr>
            <p:cNvPr id="1037" name="Google Shape;1037;p27"/>
            <p:cNvSpPr/>
            <p:nvPr/>
          </p:nvSpPr>
          <p:spPr>
            <a:xfrm>
              <a:off x="5646262" y="2290545"/>
              <a:ext cx="249578" cy="268344"/>
            </a:xfrm>
            <a:custGeom>
              <a:avLst/>
              <a:gdLst/>
              <a:ahLst/>
              <a:cxnLst/>
              <a:rect l="l" t="t" r="r" b="b"/>
              <a:pathLst>
                <a:path w="7288" h="7836" extrusionOk="0">
                  <a:moveTo>
                    <a:pt x="2167" y="3746"/>
                  </a:moveTo>
                  <a:cubicBezTo>
                    <a:pt x="2322" y="3746"/>
                    <a:pt x="2477" y="3847"/>
                    <a:pt x="2477" y="4049"/>
                  </a:cubicBezTo>
                  <a:lnTo>
                    <a:pt x="2477" y="6431"/>
                  </a:lnTo>
                  <a:cubicBezTo>
                    <a:pt x="2477" y="6633"/>
                    <a:pt x="2322" y="6734"/>
                    <a:pt x="2167" y="6734"/>
                  </a:cubicBezTo>
                  <a:cubicBezTo>
                    <a:pt x="2012" y="6734"/>
                    <a:pt x="1858" y="6633"/>
                    <a:pt x="1858" y="6431"/>
                  </a:cubicBezTo>
                  <a:lnTo>
                    <a:pt x="1858" y="4049"/>
                  </a:lnTo>
                  <a:cubicBezTo>
                    <a:pt x="1858" y="3847"/>
                    <a:pt x="2012" y="3746"/>
                    <a:pt x="2167" y="3746"/>
                  </a:cubicBezTo>
                  <a:close/>
                  <a:moveTo>
                    <a:pt x="3644" y="2174"/>
                  </a:moveTo>
                  <a:cubicBezTo>
                    <a:pt x="3798" y="2174"/>
                    <a:pt x="3953" y="2275"/>
                    <a:pt x="3953" y="2477"/>
                  </a:cubicBezTo>
                  <a:lnTo>
                    <a:pt x="3953" y="6431"/>
                  </a:lnTo>
                  <a:cubicBezTo>
                    <a:pt x="3953" y="6633"/>
                    <a:pt x="3798" y="6734"/>
                    <a:pt x="3644" y="6734"/>
                  </a:cubicBezTo>
                  <a:cubicBezTo>
                    <a:pt x="3489" y="6734"/>
                    <a:pt x="3334" y="6633"/>
                    <a:pt x="3334" y="6431"/>
                  </a:cubicBezTo>
                  <a:lnTo>
                    <a:pt x="3334" y="2477"/>
                  </a:lnTo>
                  <a:cubicBezTo>
                    <a:pt x="3334" y="2275"/>
                    <a:pt x="3489" y="2174"/>
                    <a:pt x="3644" y="2174"/>
                  </a:cubicBezTo>
                  <a:close/>
                  <a:moveTo>
                    <a:pt x="5144" y="4936"/>
                  </a:moveTo>
                  <a:cubicBezTo>
                    <a:pt x="5299" y="4936"/>
                    <a:pt x="5454" y="5037"/>
                    <a:pt x="5454" y="5240"/>
                  </a:cubicBezTo>
                  <a:lnTo>
                    <a:pt x="5454" y="6431"/>
                  </a:lnTo>
                  <a:cubicBezTo>
                    <a:pt x="5454" y="6633"/>
                    <a:pt x="5299" y="6734"/>
                    <a:pt x="5144" y="6734"/>
                  </a:cubicBezTo>
                  <a:cubicBezTo>
                    <a:pt x="4989" y="6734"/>
                    <a:pt x="4834" y="6633"/>
                    <a:pt x="4834" y="6431"/>
                  </a:cubicBezTo>
                  <a:lnTo>
                    <a:pt x="4834" y="5240"/>
                  </a:lnTo>
                  <a:cubicBezTo>
                    <a:pt x="4834" y="5037"/>
                    <a:pt x="4989" y="4936"/>
                    <a:pt x="5144" y="4936"/>
                  </a:cubicBezTo>
                  <a:close/>
                  <a:moveTo>
                    <a:pt x="1548" y="1"/>
                  </a:moveTo>
                  <a:cubicBezTo>
                    <a:pt x="691" y="1"/>
                    <a:pt x="0" y="691"/>
                    <a:pt x="0" y="1525"/>
                  </a:cubicBezTo>
                  <a:lnTo>
                    <a:pt x="0" y="7836"/>
                  </a:lnTo>
                  <a:lnTo>
                    <a:pt x="7287" y="7836"/>
                  </a:lnTo>
                  <a:lnTo>
                    <a:pt x="7287" y="1525"/>
                  </a:lnTo>
                  <a:cubicBezTo>
                    <a:pt x="7264" y="691"/>
                    <a:pt x="6597" y="1"/>
                    <a:pt x="5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7"/>
            <p:cNvSpPr/>
            <p:nvPr/>
          </p:nvSpPr>
          <p:spPr>
            <a:xfrm>
              <a:off x="5646262" y="2580053"/>
              <a:ext cx="249578" cy="69380"/>
            </a:xfrm>
            <a:custGeom>
              <a:avLst/>
              <a:gdLst/>
              <a:ahLst/>
              <a:cxnLst/>
              <a:rect l="l" t="t" r="r" b="b"/>
              <a:pathLst>
                <a:path w="7288" h="2026" extrusionOk="0">
                  <a:moveTo>
                    <a:pt x="3644" y="691"/>
                  </a:moveTo>
                  <a:cubicBezTo>
                    <a:pt x="3906" y="691"/>
                    <a:pt x="4049" y="1001"/>
                    <a:pt x="3858" y="1192"/>
                  </a:cubicBezTo>
                  <a:cubicBezTo>
                    <a:pt x="3797" y="1252"/>
                    <a:pt x="3725" y="1279"/>
                    <a:pt x="3654" y="1279"/>
                  </a:cubicBezTo>
                  <a:cubicBezTo>
                    <a:pt x="3502" y="1279"/>
                    <a:pt x="3358" y="1156"/>
                    <a:pt x="3358" y="977"/>
                  </a:cubicBezTo>
                  <a:cubicBezTo>
                    <a:pt x="3358" y="810"/>
                    <a:pt x="3477" y="691"/>
                    <a:pt x="3644" y="691"/>
                  </a:cubicBezTo>
                  <a:close/>
                  <a:moveTo>
                    <a:pt x="0" y="1"/>
                  </a:moveTo>
                  <a:lnTo>
                    <a:pt x="0" y="501"/>
                  </a:lnTo>
                  <a:cubicBezTo>
                    <a:pt x="0" y="1334"/>
                    <a:pt x="691" y="2025"/>
                    <a:pt x="1548" y="2025"/>
                  </a:cubicBezTo>
                  <a:lnTo>
                    <a:pt x="5763" y="2025"/>
                  </a:lnTo>
                  <a:cubicBezTo>
                    <a:pt x="6597" y="2025"/>
                    <a:pt x="7287" y="1334"/>
                    <a:pt x="7287" y="501"/>
                  </a:cubicBezTo>
                  <a:lnTo>
                    <a:pt x="72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7"/>
          <p:cNvGrpSpPr/>
          <p:nvPr/>
        </p:nvGrpSpPr>
        <p:grpSpPr>
          <a:xfrm>
            <a:off x="6222168" y="4093166"/>
            <a:ext cx="366770" cy="297474"/>
            <a:chOff x="831093" y="2905635"/>
            <a:chExt cx="366770" cy="297474"/>
          </a:xfrm>
        </p:grpSpPr>
        <p:sp>
          <p:nvSpPr>
            <p:cNvPr id="1040" name="Google Shape;1040;p27"/>
            <p:cNvSpPr/>
            <p:nvPr/>
          </p:nvSpPr>
          <p:spPr>
            <a:xfrm>
              <a:off x="831093" y="3009116"/>
              <a:ext cx="286079" cy="193993"/>
            </a:xfrm>
            <a:custGeom>
              <a:avLst/>
              <a:gdLst/>
              <a:ahLst/>
              <a:cxnLst/>
              <a:rect l="l" t="t" r="r" b="b"/>
              <a:pathLst>
                <a:path w="8360" h="5669" extrusionOk="0">
                  <a:moveTo>
                    <a:pt x="4177" y="1339"/>
                  </a:moveTo>
                  <a:cubicBezTo>
                    <a:pt x="4942" y="1339"/>
                    <a:pt x="5669" y="1935"/>
                    <a:pt x="5669" y="2835"/>
                  </a:cubicBezTo>
                  <a:cubicBezTo>
                    <a:pt x="5669" y="3644"/>
                    <a:pt x="5002" y="4311"/>
                    <a:pt x="4192" y="4311"/>
                  </a:cubicBezTo>
                  <a:cubicBezTo>
                    <a:pt x="2859" y="4311"/>
                    <a:pt x="2192" y="2716"/>
                    <a:pt x="3121" y="1787"/>
                  </a:cubicBezTo>
                  <a:cubicBezTo>
                    <a:pt x="3430" y="1477"/>
                    <a:pt x="3808" y="1339"/>
                    <a:pt x="4177" y="1339"/>
                  </a:cubicBezTo>
                  <a:close/>
                  <a:moveTo>
                    <a:pt x="1346" y="1305"/>
                  </a:moveTo>
                  <a:cubicBezTo>
                    <a:pt x="1519" y="1305"/>
                    <a:pt x="1692" y="1418"/>
                    <a:pt x="1668" y="1644"/>
                  </a:cubicBezTo>
                  <a:lnTo>
                    <a:pt x="1668" y="4002"/>
                  </a:lnTo>
                  <a:cubicBezTo>
                    <a:pt x="1692" y="4228"/>
                    <a:pt x="1519" y="4341"/>
                    <a:pt x="1346" y="4341"/>
                  </a:cubicBezTo>
                  <a:cubicBezTo>
                    <a:pt x="1174" y="4341"/>
                    <a:pt x="1001" y="4228"/>
                    <a:pt x="1025" y="4002"/>
                  </a:cubicBezTo>
                  <a:lnTo>
                    <a:pt x="1025" y="1644"/>
                  </a:lnTo>
                  <a:cubicBezTo>
                    <a:pt x="1001" y="1418"/>
                    <a:pt x="1174" y="1305"/>
                    <a:pt x="1346" y="1305"/>
                  </a:cubicBezTo>
                  <a:close/>
                  <a:moveTo>
                    <a:pt x="1293" y="0"/>
                  </a:moveTo>
                  <a:cubicBezTo>
                    <a:pt x="574" y="0"/>
                    <a:pt x="1" y="610"/>
                    <a:pt x="1" y="1334"/>
                  </a:cubicBezTo>
                  <a:lnTo>
                    <a:pt x="1" y="4359"/>
                  </a:lnTo>
                  <a:cubicBezTo>
                    <a:pt x="1" y="5073"/>
                    <a:pt x="596" y="5669"/>
                    <a:pt x="1335" y="5669"/>
                  </a:cubicBezTo>
                  <a:lnTo>
                    <a:pt x="7050" y="5669"/>
                  </a:lnTo>
                  <a:cubicBezTo>
                    <a:pt x="7764" y="5669"/>
                    <a:pt x="8360" y="5073"/>
                    <a:pt x="8360" y="4359"/>
                  </a:cubicBezTo>
                  <a:lnTo>
                    <a:pt x="8360" y="2620"/>
                  </a:lnTo>
                  <a:lnTo>
                    <a:pt x="8217" y="2620"/>
                  </a:lnTo>
                  <a:cubicBezTo>
                    <a:pt x="7907" y="2620"/>
                    <a:pt x="7622" y="2573"/>
                    <a:pt x="7336" y="2501"/>
                  </a:cubicBezTo>
                  <a:lnTo>
                    <a:pt x="7336" y="4002"/>
                  </a:lnTo>
                  <a:cubicBezTo>
                    <a:pt x="7360" y="4228"/>
                    <a:pt x="7193" y="4341"/>
                    <a:pt x="7023" y="4341"/>
                  </a:cubicBezTo>
                  <a:cubicBezTo>
                    <a:pt x="6854" y="4341"/>
                    <a:pt x="6681" y="4228"/>
                    <a:pt x="6693" y="4002"/>
                  </a:cubicBezTo>
                  <a:lnTo>
                    <a:pt x="6693" y="2239"/>
                  </a:lnTo>
                  <a:cubicBezTo>
                    <a:pt x="5859" y="1763"/>
                    <a:pt x="5264" y="930"/>
                    <a:pt x="5097" y="1"/>
                  </a:cubicBezTo>
                  <a:lnTo>
                    <a:pt x="1335" y="1"/>
                  </a:lnTo>
                  <a:cubicBezTo>
                    <a:pt x="1321" y="0"/>
                    <a:pt x="1307" y="0"/>
                    <a:pt x="12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7"/>
            <p:cNvSpPr/>
            <p:nvPr/>
          </p:nvSpPr>
          <p:spPr>
            <a:xfrm>
              <a:off x="996547" y="2905635"/>
              <a:ext cx="201316" cy="171819"/>
            </a:xfrm>
            <a:custGeom>
              <a:avLst/>
              <a:gdLst/>
              <a:ahLst/>
              <a:cxnLst/>
              <a:rect l="l" t="t" r="r" b="b"/>
              <a:pathLst>
                <a:path w="5883" h="5021" extrusionOk="0">
                  <a:moveTo>
                    <a:pt x="3370" y="882"/>
                  </a:moveTo>
                  <a:cubicBezTo>
                    <a:pt x="3519" y="882"/>
                    <a:pt x="3668" y="977"/>
                    <a:pt x="3692" y="1167"/>
                  </a:cubicBezTo>
                  <a:lnTo>
                    <a:pt x="3692" y="2191"/>
                  </a:lnTo>
                  <a:lnTo>
                    <a:pt x="4406" y="2191"/>
                  </a:lnTo>
                  <a:cubicBezTo>
                    <a:pt x="4421" y="2190"/>
                    <a:pt x="4435" y="2189"/>
                    <a:pt x="4448" y="2189"/>
                  </a:cubicBezTo>
                  <a:cubicBezTo>
                    <a:pt x="4844" y="2189"/>
                    <a:pt x="4844" y="2813"/>
                    <a:pt x="4448" y="2813"/>
                  </a:cubicBezTo>
                  <a:cubicBezTo>
                    <a:pt x="4435" y="2813"/>
                    <a:pt x="4421" y="2812"/>
                    <a:pt x="4406" y="2811"/>
                  </a:cubicBezTo>
                  <a:lnTo>
                    <a:pt x="3382" y="2811"/>
                  </a:lnTo>
                  <a:cubicBezTo>
                    <a:pt x="3191" y="2811"/>
                    <a:pt x="3049" y="2668"/>
                    <a:pt x="3049" y="2501"/>
                  </a:cubicBezTo>
                  <a:lnTo>
                    <a:pt x="3049" y="1167"/>
                  </a:lnTo>
                  <a:cubicBezTo>
                    <a:pt x="3072" y="977"/>
                    <a:pt x="3221" y="882"/>
                    <a:pt x="3370" y="882"/>
                  </a:cubicBezTo>
                  <a:close/>
                  <a:moveTo>
                    <a:pt x="3382" y="0"/>
                  </a:moveTo>
                  <a:cubicBezTo>
                    <a:pt x="1120" y="0"/>
                    <a:pt x="0" y="2691"/>
                    <a:pt x="1596" y="4287"/>
                  </a:cubicBezTo>
                  <a:cubicBezTo>
                    <a:pt x="2103" y="4794"/>
                    <a:pt x="2728" y="5021"/>
                    <a:pt x="3343" y="5021"/>
                  </a:cubicBezTo>
                  <a:cubicBezTo>
                    <a:pt x="4636" y="5021"/>
                    <a:pt x="5882" y="4018"/>
                    <a:pt x="5882" y="2501"/>
                  </a:cubicBezTo>
                  <a:cubicBezTo>
                    <a:pt x="5882" y="1120"/>
                    <a:pt x="4763" y="0"/>
                    <a:pt x="3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7"/>
            <p:cNvSpPr/>
            <p:nvPr/>
          </p:nvSpPr>
          <p:spPr>
            <a:xfrm>
              <a:off x="935430" y="3076769"/>
              <a:ext cx="69295" cy="58858"/>
            </a:xfrm>
            <a:custGeom>
              <a:avLst/>
              <a:gdLst/>
              <a:ahLst/>
              <a:cxnLst/>
              <a:rect l="l" t="t" r="r" b="b"/>
              <a:pathLst>
                <a:path w="2025" h="1720" extrusionOk="0">
                  <a:moveTo>
                    <a:pt x="1143" y="0"/>
                  </a:moveTo>
                  <a:cubicBezTo>
                    <a:pt x="381" y="0"/>
                    <a:pt x="0" y="929"/>
                    <a:pt x="548" y="1477"/>
                  </a:cubicBezTo>
                  <a:cubicBezTo>
                    <a:pt x="715" y="1644"/>
                    <a:pt x="926" y="1719"/>
                    <a:pt x="1135" y="1719"/>
                  </a:cubicBezTo>
                  <a:cubicBezTo>
                    <a:pt x="1583" y="1719"/>
                    <a:pt x="2024" y="1377"/>
                    <a:pt x="2024" y="858"/>
                  </a:cubicBezTo>
                  <a:cubicBezTo>
                    <a:pt x="2024" y="382"/>
                    <a:pt x="1620" y="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27"/>
          <p:cNvGrpSpPr/>
          <p:nvPr/>
        </p:nvGrpSpPr>
        <p:grpSpPr>
          <a:xfrm>
            <a:off x="6268218" y="1400919"/>
            <a:ext cx="274684" cy="366770"/>
            <a:chOff x="876743" y="4633266"/>
            <a:chExt cx="274684" cy="366770"/>
          </a:xfrm>
        </p:grpSpPr>
        <p:sp>
          <p:nvSpPr>
            <p:cNvPr id="1044" name="Google Shape;1044;p27"/>
            <p:cNvSpPr/>
            <p:nvPr/>
          </p:nvSpPr>
          <p:spPr>
            <a:xfrm>
              <a:off x="985117" y="4826574"/>
              <a:ext cx="68508" cy="59372"/>
            </a:xfrm>
            <a:custGeom>
              <a:avLst/>
              <a:gdLst/>
              <a:ahLst/>
              <a:cxnLst/>
              <a:rect l="l" t="t" r="r" b="b"/>
              <a:pathLst>
                <a:path w="2002" h="1735" extrusionOk="0">
                  <a:moveTo>
                    <a:pt x="868" y="0"/>
                  </a:moveTo>
                  <a:cubicBezTo>
                    <a:pt x="425" y="0"/>
                    <a:pt x="1" y="346"/>
                    <a:pt x="1" y="877"/>
                  </a:cubicBezTo>
                  <a:cubicBezTo>
                    <a:pt x="1" y="1353"/>
                    <a:pt x="382" y="1734"/>
                    <a:pt x="858" y="1734"/>
                  </a:cubicBezTo>
                  <a:cubicBezTo>
                    <a:pt x="1620" y="1734"/>
                    <a:pt x="2001" y="806"/>
                    <a:pt x="1477" y="258"/>
                  </a:cubicBezTo>
                  <a:cubicBezTo>
                    <a:pt x="1300" y="80"/>
                    <a:pt x="1082" y="0"/>
                    <a:pt x="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7"/>
            <p:cNvSpPr/>
            <p:nvPr/>
          </p:nvSpPr>
          <p:spPr>
            <a:xfrm>
              <a:off x="979437" y="4907094"/>
              <a:ext cx="70117" cy="44862"/>
            </a:xfrm>
            <a:custGeom>
              <a:avLst/>
              <a:gdLst/>
              <a:ahLst/>
              <a:cxnLst/>
              <a:rect l="l" t="t" r="r" b="b"/>
              <a:pathLst>
                <a:path w="2049" h="1311" extrusionOk="0">
                  <a:moveTo>
                    <a:pt x="1024" y="1"/>
                  </a:moveTo>
                  <a:cubicBezTo>
                    <a:pt x="453" y="1"/>
                    <a:pt x="0" y="477"/>
                    <a:pt x="0" y="1048"/>
                  </a:cubicBezTo>
                  <a:lnTo>
                    <a:pt x="0" y="1310"/>
                  </a:lnTo>
                  <a:lnTo>
                    <a:pt x="2048" y="1310"/>
                  </a:lnTo>
                  <a:lnTo>
                    <a:pt x="2048" y="1048"/>
                  </a:lnTo>
                  <a:cubicBezTo>
                    <a:pt x="2048" y="477"/>
                    <a:pt x="1596" y="1"/>
                    <a:pt x="10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7"/>
            <p:cNvSpPr/>
            <p:nvPr/>
          </p:nvSpPr>
          <p:spPr>
            <a:xfrm>
              <a:off x="876743" y="4725146"/>
              <a:ext cx="274684" cy="274889"/>
            </a:xfrm>
            <a:custGeom>
              <a:avLst/>
              <a:gdLst/>
              <a:ahLst/>
              <a:cxnLst/>
              <a:rect l="l" t="t" r="r" b="b"/>
              <a:pathLst>
                <a:path w="8027" h="8033" extrusionOk="0">
                  <a:moveTo>
                    <a:pt x="4025" y="698"/>
                  </a:moveTo>
                  <a:lnTo>
                    <a:pt x="5002" y="1364"/>
                  </a:lnTo>
                  <a:lnTo>
                    <a:pt x="3049" y="1364"/>
                  </a:lnTo>
                  <a:lnTo>
                    <a:pt x="4025" y="698"/>
                  </a:lnTo>
                  <a:close/>
                  <a:moveTo>
                    <a:pt x="4049" y="2341"/>
                  </a:moveTo>
                  <a:cubicBezTo>
                    <a:pt x="5454" y="2341"/>
                    <a:pt x="6073" y="4103"/>
                    <a:pt x="5002" y="4984"/>
                  </a:cubicBezTo>
                  <a:cubicBezTo>
                    <a:pt x="5454" y="5294"/>
                    <a:pt x="5716" y="5818"/>
                    <a:pt x="5716" y="6365"/>
                  </a:cubicBezTo>
                  <a:lnTo>
                    <a:pt x="5716" y="6937"/>
                  </a:lnTo>
                  <a:lnTo>
                    <a:pt x="5692" y="6937"/>
                  </a:lnTo>
                  <a:cubicBezTo>
                    <a:pt x="5692" y="7104"/>
                    <a:pt x="5549" y="7246"/>
                    <a:pt x="5359" y="7246"/>
                  </a:cubicBezTo>
                  <a:lnTo>
                    <a:pt x="2692" y="7246"/>
                  </a:lnTo>
                  <a:cubicBezTo>
                    <a:pt x="2525" y="7246"/>
                    <a:pt x="2382" y="7104"/>
                    <a:pt x="2382" y="6937"/>
                  </a:cubicBezTo>
                  <a:lnTo>
                    <a:pt x="2382" y="6365"/>
                  </a:lnTo>
                  <a:cubicBezTo>
                    <a:pt x="2406" y="5818"/>
                    <a:pt x="2668" y="5294"/>
                    <a:pt x="3120" y="4984"/>
                  </a:cubicBezTo>
                  <a:cubicBezTo>
                    <a:pt x="2025" y="4103"/>
                    <a:pt x="2644" y="2341"/>
                    <a:pt x="4049" y="2341"/>
                  </a:cubicBezTo>
                  <a:close/>
                  <a:moveTo>
                    <a:pt x="4025" y="1"/>
                  </a:moveTo>
                  <a:cubicBezTo>
                    <a:pt x="3966" y="1"/>
                    <a:pt x="3906" y="19"/>
                    <a:pt x="3858" y="55"/>
                  </a:cubicBezTo>
                  <a:lnTo>
                    <a:pt x="1906" y="1364"/>
                  </a:lnTo>
                  <a:lnTo>
                    <a:pt x="1001" y="1364"/>
                  </a:lnTo>
                  <a:cubicBezTo>
                    <a:pt x="453" y="1364"/>
                    <a:pt x="1" y="1793"/>
                    <a:pt x="1" y="2341"/>
                  </a:cubicBezTo>
                  <a:lnTo>
                    <a:pt x="1" y="7056"/>
                  </a:lnTo>
                  <a:cubicBezTo>
                    <a:pt x="1" y="7580"/>
                    <a:pt x="453" y="8032"/>
                    <a:pt x="1001" y="8032"/>
                  </a:cubicBezTo>
                  <a:lnTo>
                    <a:pt x="7050" y="8032"/>
                  </a:lnTo>
                  <a:cubicBezTo>
                    <a:pt x="7597" y="8032"/>
                    <a:pt x="8026" y="7580"/>
                    <a:pt x="8026" y="7056"/>
                  </a:cubicBezTo>
                  <a:lnTo>
                    <a:pt x="8026" y="2341"/>
                  </a:lnTo>
                  <a:cubicBezTo>
                    <a:pt x="8026" y="1793"/>
                    <a:pt x="7597" y="1364"/>
                    <a:pt x="7050" y="1364"/>
                  </a:cubicBezTo>
                  <a:lnTo>
                    <a:pt x="6145" y="1364"/>
                  </a:lnTo>
                  <a:lnTo>
                    <a:pt x="4192" y="55"/>
                  </a:lnTo>
                  <a:cubicBezTo>
                    <a:pt x="4144" y="19"/>
                    <a:pt x="4085" y="1"/>
                    <a:pt x="40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7"/>
            <p:cNvSpPr/>
            <p:nvPr/>
          </p:nvSpPr>
          <p:spPr>
            <a:xfrm>
              <a:off x="897925" y="4633266"/>
              <a:ext cx="244536" cy="21251"/>
            </a:xfrm>
            <a:custGeom>
              <a:avLst/>
              <a:gdLst/>
              <a:ahLst/>
              <a:cxnLst/>
              <a:rect l="l" t="t" r="r" b="b"/>
              <a:pathLst>
                <a:path w="7146" h="621" extrusionOk="0">
                  <a:moveTo>
                    <a:pt x="382" y="1"/>
                  </a:moveTo>
                  <a:cubicBezTo>
                    <a:pt x="1" y="49"/>
                    <a:pt x="1" y="596"/>
                    <a:pt x="382" y="620"/>
                  </a:cubicBezTo>
                  <a:lnTo>
                    <a:pt x="6764" y="620"/>
                  </a:lnTo>
                  <a:cubicBezTo>
                    <a:pt x="7145" y="596"/>
                    <a:pt x="7145" y="49"/>
                    <a:pt x="6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7"/>
            <p:cNvSpPr/>
            <p:nvPr/>
          </p:nvSpPr>
          <p:spPr>
            <a:xfrm>
              <a:off x="932145" y="4679736"/>
              <a:ext cx="163845" cy="21216"/>
            </a:xfrm>
            <a:custGeom>
              <a:avLst/>
              <a:gdLst/>
              <a:ahLst/>
              <a:cxnLst/>
              <a:rect l="l" t="t" r="r" b="b"/>
              <a:pathLst>
                <a:path w="4788" h="620" extrusionOk="0">
                  <a:moveTo>
                    <a:pt x="382" y="0"/>
                  </a:moveTo>
                  <a:cubicBezTo>
                    <a:pt x="1" y="24"/>
                    <a:pt x="1" y="572"/>
                    <a:pt x="382" y="620"/>
                  </a:cubicBezTo>
                  <a:lnTo>
                    <a:pt x="4430" y="620"/>
                  </a:lnTo>
                  <a:cubicBezTo>
                    <a:pt x="4788" y="572"/>
                    <a:pt x="4788" y="24"/>
                    <a:pt x="4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27"/>
          <p:cNvGrpSpPr/>
          <p:nvPr/>
        </p:nvGrpSpPr>
        <p:grpSpPr>
          <a:xfrm>
            <a:off x="457198" y="923762"/>
            <a:ext cx="2860902" cy="996150"/>
            <a:chOff x="457198" y="923762"/>
            <a:chExt cx="2860902" cy="996150"/>
          </a:xfrm>
        </p:grpSpPr>
        <p:grpSp>
          <p:nvGrpSpPr>
            <p:cNvPr id="1050" name="Google Shape;1050;p27"/>
            <p:cNvGrpSpPr/>
            <p:nvPr/>
          </p:nvGrpSpPr>
          <p:grpSpPr>
            <a:xfrm>
              <a:off x="457198" y="1248663"/>
              <a:ext cx="1981204" cy="671250"/>
              <a:chOff x="6053048" y="700371"/>
              <a:chExt cx="1981204" cy="671250"/>
            </a:xfrm>
          </p:grpSpPr>
          <p:sp>
            <p:nvSpPr>
              <p:cNvPr id="1051" name="Google Shape;1051;p27"/>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Image recognition</a:t>
                </a:r>
                <a:endParaRPr sz="1800" b="1">
                  <a:solidFill>
                    <a:srgbClr val="000000"/>
                  </a:solidFill>
                  <a:latin typeface="Fira Sans Extra Condensed"/>
                  <a:ea typeface="Fira Sans Extra Condensed"/>
                  <a:cs typeface="Fira Sans Extra Condensed"/>
                  <a:sym typeface="Fira Sans Extra Condensed"/>
                </a:endParaRPr>
              </a:p>
            </p:txBody>
          </p:sp>
          <p:sp>
            <p:nvSpPr>
              <p:cNvPr id="1052" name="Google Shape;1052;p27"/>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1053" name="Google Shape;1053;p27"/>
            <p:cNvSpPr/>
            <p:nvPr/>
          </p:nvSpPr>
          <p:spPr>
            <a:xfrm>
              <a:off x="2798500" y="923762"/>
              <a:ext cx="519600" cy="51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01</a:t>
              </a:r>
              <a:endParaRPr sz="1200" b="1">
                <a:solidFill>
                  <a:schemeClr val="lt1"/>
                </a:solidFill>
                <a:latin typeface="Fira Sans Extra Condensed"/>
                <a:ea typeface="Fira Sans Extra Condensed"/>
                <a:cs typeface="Fira Sans Extra Condensed"/>
                <a:sym typeface="Fira Sans Extra Condensed"/>
              </a:endParaRPr>
            </a:p>
          </p:txBody>
        </p:sp>
      </p:grpSp>
      <p:grpSp>
        <p:nvGrpSpPr>
          <p:cNvPr id="1054" name="Google Shape;1054;p27"/>
          <p:cNvGrpSpPr/>
          <p:nvPr/>
        </p:nvGrpSpPr>
        <p:grpSpPr>
          <a:xfrm>
            <a:off x="457190" y="2258450"/>
            <a:ext cx="2860910" cy="990275"/>
            <a:chOff x="457190" y="2258450"/>
            <a:chExt cx="2860910" cy="990275"/>
          </a:xfrm>
        </p:grpSpPr>
        <p:grpSp>
          <p:nvGrpSpPr>
            <p:cNvPr id="1055" name="Google Shape;1055;p27"/>
            <p:cNvGrpSpPr/>
            <p:nvPr/>
          </p:nvGrpSpPr>
          <p:grpSpPr>
            <a:xfrm>
              <a:off x="457190" y="2577475"/>
              <a:ext cx="1981204" cy="671250"/>
              <a:chOff x="6053048" y="700371"/>
              <a:chExt cx="1981204" cy="671250"/>
            </a:xfrm>
          </p:grpSpPr>
          <p:sp>
            <p:nvSpPr>
              <p:cNvPr id="1056" name="Google Shape;1056;p27"/>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Voice </a:t>
                </a:r>
                <a:r>
                  <a:rPr lang="en" sz="1800" b="1">
                    <a:solidFill>
                      <a:schemeClr val="dk1"/>
                    </a:solidFill>
                    <a:latin typeface="Fira Sans Extra Condensed"/>
                    <a:ea typeface="Fira Sans Extra Condensed"/>
                    <a:cs typeface="Fira Sans Extra Condensed"/>
                    <a:sym typeface="Fira Sans Extra Condensed"/>
                  </a:rPr>
                  <a:t>recognition</a:t>
                </a:r>
                <a:endParaRPr sz="1800" b="1">
                  <a:solidFill>
                    <a:srgbClr val="000000"/>
                  </a:solidFill>
                  <a:latin typeface="Fira Sans Extra Condensed"/>
                  <a:ea typeface="Fira Sans Extra Condensed"/>
                  <a:cs typeface="Fira Sans Extra Condensed"/>
                  <a:sym typeface="Fira Sans Extra Condensed"/>
                </a:endParaRPr>
              </a:p>
            </p:txBody>
          </p:sp>
          <p:sp>
            <p:nvSpPr>
              <p:cNvPr id="1057" name="Google Shape;1057;p27"/>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1058" name="Google Shape;1058;p27"/>
            <p:cNvSpPr/>
            <p:nvPr/>
          </p:nvSpPr>
          <p:spPr>
            <a:xfrm>
              <a:off x="2798500" y="2258450"/>
              <a:ext cx="519600" cy="519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03</a:t>
              </a:r>
              <a:endParaRPr sz="1200" b="1">
                <a:solidFill>
                  <a:schemeClr val="lt1"/>
                </a:solidFill>
                <a:latin typeface="Fira Sans Extra Condensed"/>
                <a:ea typeface="Fira Sans Extra Condensed"/>
                <a:cs typeface="Fira Sans Extra Condensed"/>
                <a:sym typeface="Fira Sans Extra Condensed"/>
              </a:endParaRPr>
            </a:p>
          </p:txBody>
        </p:sp>
      </p:grpSp>
      <p:grpSp>
        <p:nvGrpSpPr>
          <p:cNvPr id="1059" name="Google Shape;1059;p27"/>
          <p:cNvGrpSpPr/>
          <p:nvPr/>
        </p:nvGrpSpPr>
        <p:grpSpPr>
          <a:xfrm>
            <a:off x="457190" y="3593825"/>
            <a:ext cx="2860910" cy="983696"/>
            <a:chOff x="457190" y="3593825"/>
            <a:chExt cx="2860910" cy="983696"/>
          </a:xfrm>
        </p:grpSpPr>
        <p:grpSp>
          <p:nvGrpSpPr>
            <p:cNvPr id="1060" name="Google Shape;1060;p27"/>
            <p:cNvGrpSpPr/>
            <p:nvPr/>
          </p:nvGrpSpPr>
          <p:grpSpPr>
            <a:xfrm>
              <a:off x="457190" y="3906271"/>
              <a:ext cx="1981204" cy="671250"/>
              <a:chOff x="6053048" y="700371"/>
              <a:chExt cx="1981204" cy="671250"/>
            </a:xfrm>
          </p:grpSpPr>
          <p:sp>
            <p:nvSpPr>
              <p:cNvPr id="1061" name="Google Shape;1061;p27"/>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Optical </a:t>
                </a:r>
                <a:r>
                  <a:rPr lang="en" sz="1800" b="1">
                    <a:solidFill>
                      <a:schemeClr val="dk1"/>
                    </a:solidFill>
                    <a:latin typeface="Fira Sans Extra Condensed"/>
                    <a:ea typeface="Fira Sans Extra Condensed"/>
                    <a:cs typeface="Fira Sans Extra Condensed"/>
                    <a:sym typeface="Fira Sans Extra Condensed"/>
                  </a:rPr>
                  <a:t>recognition</a:t>
                </a:r>
                <a:endParaRPr sz="1800" b="1">
                  <a:solidFill>
                    <a:srgbClr val="000000"/>
                  </a:solidFill>
                  <a:latin typeface="Fira Sans Extra Condensed"/>
                  <a:ea typeface="Fira Sans Extra Condensed"/>
                  <a:cs typeface="Fira Sans Extra Condensed"/>
                  <a:sym typeface="Fira Sans Extra Condensed"/>
                </a:endParaRPr>
              </a:p>
            </p:txBody>
          </p:sp>
          <p:sp>
            <p:nvSpPr>
              <p:cNvPr id="1062" name="Google Shape;1062;p27"/>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a:ea typeface="Roboto"/>
                  <a:cs typeface="Roboto"/>
                  <a:sym typeface="Roboto"/>
                </a:endParaRPr>
              </a:p>
            </p:txBody>
          </p:sp>
        </p:grpSp>
        <p:sp>
          <p:nvSpPr>
            <p:cNvPr id="1063" name="Google Shape;1063;p27"/>
            <p:cNvSpPr/>
            <p:nvPr/>
          </p:nvSpPr>
          <p:spPr>
            <a:xfrm>
              <a:off x="2798500" y="3593825"/>
              <a:ext cx="519600" cy="519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05</a:t>
              </a:r>
              <a:endParaRPr sz="1200" b="1">
                <a:solidFill>
                  <a:schemeClr val="lt1"/>
                </a:solidFill>
                <a:latin typeface="Fira Sans Extra Condensed"/>
                <a:ea typeface="Fira Sans Extra Condensed"/>
                <a:cs typeface="Fira Sans Extra Condensed"/>
                <a:sym typeface="Fira Sans Extra Condensed"/>
              </a:endParaRPr>
            </a:p>
          </p:txBody>
        </p:sp>
      </p:grpSp>
      <p:grpSp>
        <p:nvGrpSpPr>
          <p:cNvPr id="1064" name="Google Shape;1064;p27"/>
          <p:cNvGrpSpPr/>
          <p:nvPr/>
        </p:nvGrpSpPr>
        <p:grpSpPr>
          <a:xfrm>
            <a:off x="5825888" y="923762"/>
            <a:ext cx="2860915" cy="996150"/>
            <a:chOff x="5825888" y="923762"/>
            <a:chExt cx="2860915" cy="996150"/>
          </a:xfrm>
        </p:grpSpPr>
        <p:grpSp>
          <p:nvGrpSpPr>
            <p:cNvPr id="1065" name="Google Shape;1065;p27"/>
            <p:cNvGrpSpPr/>
            <p:nvPr/>
          </p:nvGrpSpPr>
          <p:grpSpPr>
            <a:xfrm>
              <a:off x="6705598" y="1248663"/>
              <a:ext cx="1981204" cy="671250"/>
              <a:chOff x="6053048" y="700371"/>
              <a:chExt cx="1981204" cy="671250"/>
            </a:xfrm>
          </p:grpSpPr>
          <p:sp>
            <p:nvSpPr>
              <p:cNvPr id="1066" name="Google Shape;1066;p27"/>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Customization</a:t>
                </a:r>
                <a:endParaRPr sz="1800" b="1">
                  <a:solidFill>
                    <a:srgbClr val="000000"/>
                  </a:solidFill>
                  <a:latin typeface="Fira Sans Extra Condensed"/>
                  <a:ea typeface="Fira Sans Extra Condensed"/>
                  <a:cs typeface="Fira Sans Extra Condensed"/>
                  <a:sym typeface="Fira Sans Extra Condensed"/>
                </a:endParaRPr>
              </a:p>
            </p:txBody>
          </p:sp>
          <p:sp>
            <p:nvSpPr>
              <p:cNvPr id="1067" name="Google Shape;1067;p27"/>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grpSp>
        <p:sp>
          <p:nvSpPr>
            <p:cNvPr id="1068" name="Google Shape;1068;p27"/>
            <p:cNvSpPr/>
            <p:nvPr/>
          </p:nvSpPr>
          <p:spPr>
            <a:xfrm>
              <a:off x="5825888" y="923762"/>
              <a:ext cx="519600" cy="519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02</a:t>
              </a:r>
              <a:endParaRPr sz="1200" b="1">
                <a:solidFill>
                  <a:schemeClr val="lt1"/>
                </a:solidFill>
                <a:latin typeface="Fira Sans Extra Condensed"/>
                <a:ea typeface="Fira Sans Extra Condensed"/>
                <a:cs typeface="Fira Sans Extra Condensed"/>
                <a:sym typeface="Fira Sans Extra Condensed"/>
              </a:endParaRPr>
            </a:p>
          </p:txBody>
        </p:sp>
      </p:grpSp>
      <p:grpSp>
        <p:nvGrpSpPr>
          <p:cNvPr id="1069" name="Google Shape;1069;p27"/>
          <p:cNvGrpSpPr/>
          <p:nvPr/>
        </p:nvGrpSpPr>
        <p:grpSpPr>
          <a:xfrm>
            <a:off x="5825888" y="2258450"/>
            <a:ext cx="2860915" cy="990275"/>
            <a:chOff x="5825888" y="2258450"/>
            <a:chExt cx="2860915" cy="990275"/>
          </a:xfrm>
        </p:grpSpPr>
        <p:grpSp>
          <p:nvGrpSpPr>
            <p:cNvPr id="1070" name="Google Shape;1070;p27"/>
            <p:cNvGrpSpPr/>
            <p:nvPr/>
          </p:nvGrpSpPr>
          <p:grpSpPr>
            <a:xfrm>
              <a:off x="6705598" y="2577475"/>
              <a:ext cx="1981204" cy="671250"/>
              <a:chOff x="6053048" y="700371"/>
              <a:chExt cx="1981204" cy="671250"/>
            </a:xfrm>
          </p:grpSpPr>
          <p:sp>
            <p:nvSpPr>
              <p:cNvPr id="1071" name="Google Shape;1071;p27"/>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Data analysis</a:t>
                </a:r>
                <a:endParaRPr sz="1800" b="1">
                  <a:solidFill>
                    <a:srgbClr val="000000"/>
                  </a:solidFill>
                  <a:latin typeface="Fira Sans Extra Condensed"/>
                  <a:ea typeface="Fira Sans Extra Condensed"/>
                  <a:cs typeface="Fira Sans Extra Condensed"/>
                  <a:sym typeface="Fira Sans Extra Condensed"/>
                </a:endParaRPr>
              </a:p>
            </p:txBody>
          </p:sp>
          <p:sp>
            <p:nvSpPr>
              <p:cNvPr id="1072" name="Google Shape;1072;p27"/>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grpSp>
        <p:sp>
          <p:nvSpPr>
            <p:cNvPr id="1073" name="Google Shape;1073;p27"/>
            <p:cNvSpPr/>
            <p:nvPr/>
          </p:nvSpPr>
          <p:spPr>
            <a:xfrm>
              <a:off x="5825888" y="2258450"/>
              <a:ext cx="519600" cy="519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04</a:t>
              </a:r>
              <a:endParaRPr sz="1200" b="1">
                <a:solidFill>
                  <a:schemeClr val="lt1"/>
                </a:solidFill>
                <a:latin typeface="Fira Sans Extra Condensed"/>
                <a:ea typeface="Fira Sans Extra Condensed"/>
                <a:cs typeface="Fira Sans Extra Condensed"/>
                <a:sym typeface="Fira Sans Extra Condensed"/>
              </a:endParaRPr>
            </a:p>
          </p:txBody>
        </p:sp>
      </p:grpSp>
      <p:grpSp>
        <p:nvGrpSpPr>
          <p:cNvPr id="1074" name="Google Shape;1074;p27"/>
          <p:cNvGrpSpPr/>
          <p:nvPr/>
        </p:nvGrpSpPr>
        <p:grpSpPr>
          <a:xfrm>
            <a:off x="5825888" y="3593825"/>
            <a:ext cx="2860915" cy="983696"/>
            <a:chOff x="5825888" y="3593825"/>
            <a:chExt cx="2860915" cy="983696"/>
          </a:xfrm>
        </p:grpSpPr>
        <p:grpSp>
          <p:nvGrpSpPr>
            <p:cNvPr id="1075" name="Google Shape;1075;p27"/>
            <p:cNvGrpSpPr/>
            <p:nvPr/>
          </p:nvGrpSpPr>
          <p:grpSpPr>
            <a:xfrm>
              <a:off x="6705598" y="3906271"/>
              <a:ext cx="1981204" cy="671250"/>
              <a:chOff x="6053048" y="700371"/>
              <a:chExt cx="1981204" cy="671250"/>
            </a:xfrm>
          </p:grpSpPr>
          <p:sp>
            <p:nvSpPr>
              <p:cNvPr id="1076" name="Google Shape;1076;p27"/>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Memory data</a:t>
                </a:r>
                <a:endParaRPr sz="1800" b="1">
                  <a:solidFill>
                    <a:srgbClr val="000000"/>
                  </a:solidFill>
                  <a:latin typeface="Fira Sans Extra Condensed"/>
                  <a:ea typeface="Fira Sans Extra Condensed"/>
                  <a:cs typeface="Fira Sans Extra Condensed"/>
                  <a:sym typeface="Fira Sans Extra Condensed"/>
                </a:endParaRPr>
              </a:p>
            </p:txBody>
          </p:sp>
          <p:sp>
            <p:nvSpPr>
              <p:cNvPr id="1077" name="Google Shape;1077;p27"/>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grpSp>
        <p:sp>
          <p:nvSpPr>
            <p:cNvPr id="1078" name="Google Shape;1078;p27"/>
            <p:cNvSpPr/>
            <p:nvPr/>
          </p:nvSpPr>
          <p:spPr>
            <a:xfrm>
              <a:off x="5825888" y="3593825"/>
              <a:ext cx="519600" cy="51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06</a:t>
              </a:r>
              <a:endParaRPr sz="1200" b="1">
                <a:solidFill>
                  <a:schemeClr val="lt1"/>
                </a:solidFill>
                <a:latin typeface="Fira Sans Extra Condensed"/>
                <a:ea typeface="Fira Sans Extra Condensed"/>
                <a:cs typeface="Fira Sans Extra Condensed"/>
                <a:sym typeface="Fira Sans Extra Condensed"/>
              </a:endParaRPr>
            </a:p>
          </p:txBody>
        </p:sp>
      </p:grpSp>
    </p:spTree>
    <p:extLst>
      <p:ext uri="{BB962C8B-B14F-4D97-AF65-F5344CB8AC3E}">
        <p14:creationId xmlns:p14="http://schemas.microsoft.com/office/powerpoint/2010/main" val="4218825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32"/>
          <p:cNvSpPr/>
          <p:nvPr/>
        </p:nvSpPr>
        <p:spPr>
          <a:xfrm>
            <a:off x="5683350" y="3550875"/>
            <a:ext cx="3000000" cy="1181100"/>
          </a:xfrm>
          <a:prstGeom prst="roundRect">
            <a:avLst>
              <a:gd name="adj" fmla="val 8324"/>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5683350" y="1219200"/>
            <a:ext cx="3000000" cy="1181100"/>
          </a:xfrm>
          <a:prstGeom prst="roundRect">
            <a:avLst>
              <a:gd name="adj" fmla="val 1011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457200" y="2332700"/>
            <a:ext cx="4115100" cy="1285800"/>
          </a:xfrm>
          <a:prstGeom prst="roundRect">
            <a:avLst>
              <a:gd name="adj" fmla="val 70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 Objectives</a:t>
            </a:r>
            <a:endParaRPr dirty="0"/>
          </a:p>
        </p:txBody>
      </p:sp>
      <p:grpSp>
        <p:nvGrpSpPr>
          <p:cNvPr id="1440" name="Google Shape;1440;p32"/>
          <p:cNvGrpSpPr/>
          <p:nvPr/>
        </p:nvGrpSpPr>
        <p:grpSpPr>
          <a:xfrm>
            <a:off x="457126" y="1219157"/>
            <a:ext cx="1222740" cy="2516543"/>
            <a:chOff x="-2050539" y="1195241"/>
            <a:chExt cx="1087557" cy="2238519"/>
          </a:xfrm>
        </p:grpSpPr>
        <p:sp>
          <p:nvSpPr>
            <p:cNvPr id="1441" name="Google Shape;1441;p32"/>
            <p:cNvSpPr/>
            <p:nvPr/>
          </p:nvSpPr>
          <p:spPr>
            <a:xfrm>
              <a:off x="-2050539" y="1195241"/>
              <a:ext cx="1087557" cy="2238519"/>
            </a:xfrm>
            <a:custGeom>
              <a:avLst/>
              <a:gdLst/>
              <a:ahLst/>
              <a:cxnLst/>
              <a:rect l="l" t="t" r="r" b="b"/>
              <a:pathLst>
                <a:path w="38679" h="79613"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2050539" y="1195241"/>
              <a:ext cx="1087557" cy="2238519"/>
            </a:xfrm>
            <a:custGeom>
              <a:avLst/>
              <a:gdLst/>
              <a:ahLst/>
              <a:cxnLst/>
              <a:rect l="l" t="t" r="r" b="b"/>
              <a:pathLst>
                <a:path w="38679" h="79613" fill="none" extrusionOk="0">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2050539" y="1195241"/>
              <a:ext cx="1087557" cy="202474"/>
            </a:xfrm>
            <a:custGeom>
              <a:avLst/>
              <a:gdLst/>
              <a:ahLst/>
              <a:cxnLst/>
              <a:rect l="l" t="t" r="r" b="b"/>
              <a:pathLst>
                <a:path w="38679" h="7201" extrusionOk="0">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1296958" y="1251533"/>
              <a:ext cx="70603" cy="70575"/>
            </a:xfrm>
            <a:custGeom>
              <a:avLst/>
              <a:gdLst/>
              <a:ahLst/>
              <a:cxnLst/>
              <a:rect l="l" t="t" r="r" b="b"/>
              <a:pathLst>
                <a:path w="2511" h="2510" extrusionOk="0">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1182266" y="1251533"/>
              <a:ext cx="70603" cy="70575"/>
            </a:xfrm>
            <a:custGeom>
              <a:avLst/>
              <a:gdLst/>
              <a:ahLst/>
              <a:cxnLst/>
              <a:rect l="l" t="t" r="r" b="b"/>
              <a:pathLst>
                <a:path w="2511" h="2510" extrusionOk="0">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1072636" y="1251533"/>
              <a:ext cx="70603" cy="70575"/>
            </a:xfrm>
            <a:custGeom>
              <a:avLst/>
              <a:gdLst/>
              <a:ahLst/>
              <a:cxnLst/>
              <a:rect l="l" t="t" r="r" b="b"/>
              <a:pathLst>
                <a:path w="2511" h="2510" extrusionOk="0">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32"/>
            <p:cNvGrpSpPr/>
            <p:nvPr/>
          </p:nvGrpSpPr>
          <p:grpSpPr>
            <a:xfrm>
              <a:off x="-1837553" y="1587475"/>
              <a:ext cx="691023" cy="562245"/>
              <a:chOff x="-3597915" y="995403"/>
              <a:chExt cx="1552860" cy="1263472"/>
            </a:xfrm>
          </p:grpSpPr>
          <p:sp>
            <p:nvSpPr>
              <p:cNvPr id="1448" name="Google Shape;1448;p32"/>
              <p:cNvSpPr/>
              <p:nvPr/>
            </p:nvSpPr>
            <p:spPr>
              <a:xfrm>
                <a:off x="-3597915" y="995403"/>
                <a:ext cx="1552843" cy="922581"/>
              </a:xfrm>
              <a:custGeom>
                <a:avLst/>
                <a:gdLst/>
                <a:ahLst/>
                <a:cxnLst/>
                <a:rect l="l" t="t" r="r" b="b"/>
                <a:pathLst>
                  <a:path w="43937" h="26104" extrusionOk="0">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3063318" y="1917960"/>
                <a:ext cx="1018253" cy="340914"/>
              </a:xfrm>
              <a:custGeom>
                <a:avLst/>
                <a:gdLst/>
                <a:ahLst/>
                <a:cxnLst/>
                <a:rect l="l" t="t" r="r" b="b"/>
                <a:pathLst>
                  <a:path w="28811" h="9646" extrusionOk="0">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2739789" y="2103051"/>
                <a:ext cx="573079" cy="155825"/>
              </a:xfrm>
              <a:custGeom>
                <a:avLst/>
                <a:gdLst/>
                <a:ahLst/>
                <a:cxnLst/>
                <a:rect l="l" t="t" r="r" b="b"/>
                <a:pathLst>
                  <a:path w="16215" h="4409" extrusionOk="0">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3597456" y="1659815"/>
                <a:ext cx="235593" cy="133665"/>
              </a:xfrm>
              <a:custGeom>
                <a:avLst/>
                <a:gdLst/>
                <a:ahLst/>
                <a:cxnLst/>
                <a:rect l="l" t="t" r="r" b="b"/>
                <a:pathLst>
                  <a:path w="6666" h="3782" extrusionOk="0">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3586393" y="1355018"/>
                <a:ext cx="411069" cy="230787"/>
              </a:xfrm>
              <a:custGeom>
                <a:avLst/>
                <a:gdLst/>
                <a:ahLst/>
                <a:cxnLst/>
                <a:rect l="l" t="t" r="r" b="b"/>
                <a:pathLst>
                  <a:path w="11631" h="6530" extrusionOk="0">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2484966" y="1641048"/>
                <a:ext cx="439908" cy="172648"/>
              </a:xfrm>
              <a:custGeom>
                <a:avLst/>
                <a:gdLst/>
                <a:ahLst/>
                <a:cxnLst/>
                <a:rect l="l" t="t" r="r" b="b"/>
                <a:pathLst>
                  <a:path w="12447" h="4885" extrusionOk="0">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3538786" y="1388664"/>
                <a:ext cx="189931" cy="39937"/>
              </a:xfrm>
              <a:custGeom>
                <a:avLst/>
                <a:gdLst/>
                <a:ahLst/>
                <a:cxnLst/>
                <a:rect l="l" t="t" r="r" b="b"/>
                <a:pathLst>
                  <a:path w="5374" h="1130" extrusionOk="0">
                    <a:moveTo>
                      <a:pt x="544" y="1"/>
                    </a:moveTo>
                    <a:lnTo>
                      <a:pt x="259" y="558"/>
                    </a:lnTo>
                    <a:lnTo>
                      <a:pt x="0" y="1130"/>
                    </a:lnTo>
                    <a:lnTo>
                      <a:pt x="5373" y="1130"/>
                    </a:lnTo>
                    <a:lnTo>
                      <a:pt x="53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2663342" y="1212232"/>
                <a:ext cx="479350" cy="223117"/>
              </a:xfrm>
              <a:custGeom>
                <a:avLst/>
                <a:gdLst/>
                <a:ahLst/>
                <a:cxnLst/>
                <a:rect l="l" t="t" r="r" b="b"/>
                <a:pathLst>
                  <a:path w="13563" h="6313" extrusionOk="0">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2390742" y="1355018"/>
                <a:ext cx="291364" cy="40432"/>
              </a:xfrm>
              <a:custGeom>
                <a:avLst/>
                <a:gdLst/>
                <a:ahLst/>
                <a:cxnLst/>
                <a:rect l="l" t="t" r="r" b="b"/>
                <a:pathLst>
                  <a:path w="8244" h="1144" extrusionOk="0">
                    <a:moveTo>
                      <a:pt x="0" y="0"/>
                    </a:moveTo>
                    <a:lnTo>
                      <a:pt x="0" y="1143"/>
                    </a:lnTo>
                    <a:lnTo>
                      <a:pt x="8243" y="1143"/>
                    </a:lnTo>
                    <a:lnTo>
                      <a:pt x="7985" y="558"/>
                    </a:lnTo>
                    <a:lnTo>
                      <a:pt x="76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3103715" y="1620867"/>
                <a:ext cx="144728" cy="297124"/>
              </a:xfrm>
              <a:custGeom>
                <a:avLst/>
                <a:gdLst/>
                <a:ahLst/>
                <a:cxnLst/>
                <a:rect l="l" t="t" r="r" b="b"/>
                <a:pathLst>
                  <a:path w="4095" h="8407" extrusionOk="0">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2999383" y="999750"/>
                <a:ext cx="163000" cy="267331"/>
              </a:xfrm>
              <a:custGeom>
                <a:avLst/>
                <a:gdLst/>
                <a:ahLst/>
                <a:cxnLst/>
                <a:rect l="l" t="t" r="r" b="b"/>
                <a:pathLst>
                  <a:path w="4612" h="7564" extrusionOk="0">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2773435" y="997807"/>
                <a:ext cx="162045" cy="151973"/>
              </a:xfrm>
              <a:custGeom>
                <a:avLst/>
                <a:gdLst/>
                <a:ahLst/>
                <a:cxnLst/>
                <a:rect l="l" t="t" r="r" b="b"/>
                <a:pathLst>
                  <a:path w="4585" h="4300" extrusionOk="0">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3429683" y="1212232"/>
                <a:ext cx="410114" cy="177914"/>
              </a:xfrm>
              <a:custGeom>
                <a:avLst/>
                <a:gdLst/>
                <a:ahLst/>
                <a:cxnLst/>
                <a:rect l="l" t="t" r="r" b="b"/>
                <a:pathLst>
                  <a:path w="11604" h="5034" extrusionOk="0">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2735936" y="1199261"/>
                <a:ext cx="135609" cy="131757"/>
              </a:xfrm>
              <a:custGeom>
                <a:avLst/>
                <a:gdLst/>
                <a:ahLst/>
                <a:cxnLst/>
                <a:rect l="l" t="t" r="r" b="b"/>
                <a:pathLst>
                  <a:path w="3837" h="3728" extrusionOk="0">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3195076" y="1579056"/>
                <a:ext cx="113980" cy="184134"/>
              </a:xfrm>
              <a:custGeom>
                <a:avLst/>
                <a:gdLst/>
                <a:ahLst/>
                <a:cxnLst/>
                <a:rect l="l" t="t" r="r" b="b"/>
                <a:pathLst>
                  <a:path w="3225" h="5210" extrusionOk="0">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2"/>
              <p:cNvSpPr/>
              <p:nvPr/>
            </p:nvSpPr>
            <p:spPr>
              <a:xfrm>
                <a:off x="-2841223" y="1661264"/>
                <a:ext cx="185619" cy="441817"/>
              </a:xfrm>
              <a:custGeom>
                <a:avLst/>
                <a:gdLst/>
                <a:ahLst/>
                <a:cxnLst/>
                <a:rect l="l" t="t" r="r" b="b"/>
                <a:pathLst>
                  <a:path w="5252" h="12501" extrusionOk="0">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2"/>
              <p:cNvSpPr/>
              <p:nvPr/>
            </p:nvSpPr>
            <p:spPr>
              <a:xfrm>
                <a:off x="-2675359" y="1846814"/>
                <a:ext cx="133665" cy="155790"/>
              </a:xfrm>
              <a:custGeom>
                <a:avLst/>
                <a:gdLst/>
                <a:ahLst/>
                <a:cxnLst/>
                <a:rect l="l" t="t" r="r" b="b"/>
                <a:pathLst>
                  <a:path w="3782" h="4408" extrusionOk="0">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3223421" y="1440583"/>
                <a:ext cx="503383" cy="187068"/>
              </a:xfrm>
              <a:custGeom>
                <a:avLst/>
                <a:gdLst/>
                <a:ahLst/>
                <a:cxnLst/>
                <a:rect l="l" t="t" r="r" b="b"/>
                <a:pathLst>
                  <a:path w="14243" h="5293" extrusionOk="0">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2773435" y="1400221"/>
                <a:ext cx="298573" cy="147131"/>
              </a:xfrm>
              <a:custGeom>
                <a:avLst/>
                <a:gdLst/>
                <a:ahLst/>
                <a:cxnLst/>
                <a:rect l="l" t="t" r="r" b="b"/>
                <a:pathLst>
                  <a:path w="8448" h="4163" extrusionOk="0">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2315744" y="1793447"/>
                <a:ext cx="140416" cy="163989"/>
              </a:xfrm>
              <a:custGeom>
                <a:avLst/>
                <a:gdLst/>
                <a:ahLst/>
                <a:cxnLst/>
                <a:rect l="l" t="t" r="r" b="b"/>
                <a:pathLst>
                  <a:path w="3973" h="4640" extrusionOk="0">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2357590" y="1375198"/>
                <a:ext cx="175511" cy="140416"/>
              </a:xfrm>
              <a:custGeom>
                <a:avLst/>
                <a:gdLst/>
                <a:ahLst/>
                <a:cxnLst/>
                <a:rect l="l" t="t" r="r" b="b"/>
                <a:pathLst>
                  <a:path w="4966" h="3973" extrusionOk="0">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2248946" y="1607896"/>
                <a:ext cx="203891" cy="39937"/>
              </a:xfrm>
              <a:custGeom>
                <a:avLst/>
                <a:gdLst/>
                <a:ahLst/>
                <a:cxnLst/>
                <a:rect l="l" t="t" r="r" b="b"/>
                <a:pathLst>
                  <a:path w="5769" h="1130" extrusionOk="0">
                    <a:moveTo>
                      <a:pt x="1" y="0"/>
                    </a:moveTo>
                    <a:lnTo>
                      <a:pt x="1" y="1129"/>
                    </a:lnTo>
                    <a:lnTo>
                      <a:pt x="5768" y="1129"/>
                    </a:lnTo>
                    <a:lnTo>
                      <a:pt x="5741" y="558"/>
                    </a:lnTo>
                    <a:lnTo>
                      <a:pt x="571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3264773" y="1067043"/>
                <a:ext cx="197140" cy="102423"/>
              </a:xfrm>
              <a:custGeom>
                <a:avLst/>
                <a:gdLst/>
                <a:ahLst/>
                <a:cxnLst/>
                <a:rect l="l" t="t" r="r" b="b"/>
                <a:pathLst>
                  <a:path w="5578" h="2898" extrusionOk="0">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3479658" y="1917960"/>
                <a:ext cx="40396" cy="136599"/>
              </a:xfrm>
              <a:custGeom>
                <a:avLst/>
                <a:gdLst/>
                <a:ahLst/>
                <a:cxnLst/>
                <a:rect l="l" t="t" r="r" b="b"/>
                <a:pathLst>
                  <a:path w="1143" h="3865" extrusionOk="0">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3402751" y="1917960"/>
                <a:ext cx="40432" cy="136599"/>
              </a:xfrm>
              <a:custGeom>
                <a:avLst/>
                <a:gdLst/>
                <a:ahLst/>
                <a:cxnLst/>
                <a:rect l="l" t="t" r="r" b="b"/>
                <a:pathLst>
                  <a:path w="1144" h="3865" extrusionOk="0">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3325350" y="1917960"/>
                <a:ext cx="39937" cy="136599"/>
              </a:xfrm>
              <a:custGeom>
                <a:avLst/>
                <a:gdLst/>
                <a:ahLst/>
                <a:cxnLst/>
                <a:rect l="l" t="t" r="r" b="b"/>
                <a:pathLst>
                  <a:path w="1130" h="3865" extrusionOk="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3248409" y="1917960"/>
                <a:ext cx="39937" cy="136599"/>
              </a:xfrm>
              <a:custGeom>
                <a:avLst/>
                <a:gdLst/>
                <a:ahLst/>
                <a:cxnLst/>
                <a:rect l="l" t="t" r="r" b="b"/>
                <a:pathLst>
                  <a:path w="1130" h="3865" extrusionOk="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3171503" y="1917960"/>
                <a:ext cx="40432" cy="136599"/>
              </a:xfrm>
              <a:custGeom>
                <a:avLst/>
                <a:gdLst/>
                <a:ahLst/>
                <a:cxnLst/>
                <a:rect l="l" t="t" r="r" b="b"/>
                <a:pathLst>
                  <a:path w="1144" h="3865" extrusionOk="0">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32"/>
            <p:cNvSpPr/>
            <p:nvPr/>
          </p:nvSpPr>
          <p:spPr>
            <a:xfrm>
              <a:off x="-1893024" y="2339485"/>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1893024" y="2490701"/>
              <a:ext cx="772528" cy="47912"/>
            </a:xfrm>
            <a:custGeom>
              <a:avLst/>
              <a:gdLst/>
              <a:ahLst/>
              <a:cxnLst/>
              <a:rect l="l" t="t" r="r" b="b"/>
              <a:pathLst>
                <a:path w="27475" h="1704" extrusionOk="0">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1893024" y="2642339"/>
              <a:ext cx="772528" cy="47912"/>
            </a:xfrm>
            <a:custGeom>
              <a:avLst/>
              <a:gdLst/>
              <a:ahLst/>
              <a:cxnLst/>
              <a:rect l="l" t="t" r="r" b="b"/>
              <a:pathLst>
                <a:path w="27475" h="1704" extrusionOk="0">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1893024" y="2793977"/>
              <a:ext cx="772528" cy="47940"/>
            </a:xfrm>
            <a:custGeom>
              <a:avLst/>
              <a:gdLst/>
              <a:ahLst/>
              <a:cxnLst/>
              <a:rect l="l" t="t" r="r" b="b"/>
              <a:pathLst>
                <a:path w="27475" h="1705" extrusionOk="0">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1893024" y="2945643"/>
              <a:ext cx="772528" cy="47490"/>
            </a:xfrm>
            <a:custGeom>
              <a:avLst/>
              <a:gdLst/>
              <a:ahLst/>
              <a:cxnLst/>
              <a:rect l="l" t="t" r="r" b="b"/>
              <a:pathLst>
                <a:path w="27475" h="1689" extrusionOk="0">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1893024" y="3096859"/>
              <a:ext cx="772528" cy="47912"/>
            </a:xfrm>
            <a:custGeom>
              <a:avLst/>
              <a:gdLst/>
              <a:ahLst/>
              <a:cxnLst/>
              <a:rect l="l" t="t" r="r" b="b"/>
              <a:pathLst>
                <a:path w="27475" h="1704" extrusionOk="0">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32"/>
          <p:cNvGrpSpPr/>
          <p:nvPr/>
        </p:nvGrpSpPr>
        <p:grpSpPr>
          <a:xfrm>
            <a:off x="457228" y="2075312"/>
            <a:ext cx="2588083" cy="2656316"/>
            <a:chOff x="-2362222" y="2639837"/>
            <a:chExt cx="2038181" cy="2091917"/>
          </a:xfrm>
        </p:grpSpPr>
        <p:sp>
          <p:nvSpPr>
            <p:cNvPr id="1484" name="Google Shape;1484;p32"/>
            <p:cNvSpPr/>
            <p:nvPr/>
          </p:nvSpPr>
          <p:spPr>
            <a:xfrm>
              <a:off x="-2362222" y="4609077"/>
              <a:ext cx="2038181" cy="122677"/>
            </a:xfrm>
            <a:custGeom>
              <a:avLst/>
              <a:gdLst/>
              <a:ahLst/>
              <a:cxnLst/>
              <a:rect l="l" t="t" r="r" b="b"/>
              <a:pathLst>
                <a:path w="72488" h="4363" extrusionOk="0">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2"/>
            <p:cNvSpPr/>
            <p:nvPr/>
          </p:nvSpPr>
          <p:spPr>
            <a:xfrm>
              <a:off x="-1460771" y="3049397"/>
              <a:ext cx="729255" cy="492759"/>
            </a:xfrm>
            <a:custGeom>
              <a:avLst/>
              <a:gdLst/>
              <a:ahLst/>
              <a:cxnLst/>
              <a:rect l="l" t="t" r="r" b="b"/>
              <a:pathLst>
                <a:path w="25936" h="17525" extrusionOk="0">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2"/>
            <p:cNvSpPr/>
            <p:nvPr/>
          </p:nvSpPr>
          <p:spPr>
            <a:xfrm>
              <a:off x="-1796411" y="2946065"/>
              <a:ext cx="561647" cy="1207703"/>
            </a:xfrm>
            <a:custGeom>
              <a:avLst/>
              <a:gdLst/>
              <a:ahLst/>
              <a:cxnLst/>
              <a:rect l="l" t="t" r="r" b="b"/>
              <a:pathLst>
                <a:path w="19975" h="42952" extrusionOk="0">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2"/>
            <p:cNvSpPr/>
            <p:nvPr/>
          </p:nvSpPr>
          <p:spPr>
            <a:xfrm>
              <a:off x="-1507812" y="2639837"/>
              <a:ext cx="362547" cy="154168"/>
            </a:xfrm>
            <a:custGeom>
              <a:avLst/>
              <a:gdLst/>
              <a:ahLst/>
              <a:cxnLst/>
              <a:rect l="l" t="t" r="r" b="b"/>
              <a:pathLst>
                <a:path w="12894" h="5483" extrusionOk="0">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2"/>
            <p:cNvSpPr/>
            <p:nvPr/>
          </p:nvSpPr>
          <p:spPr>
            <a:xfrm>
              <a:off x="-1527157" y="2833060"/>
              <a:ext cx="200843" cy="225587"/>
            </a:xfrm>
            <a:custGeom>
              <a:avLst/>
              <a:gdLst/>
              <a:ahLst/>
              <a:cxnLst/>
              <a:rect l="l" t="t" r="r" b="b"/>
              <a:pathLst>
                <a:path w="7143" h="8023" extrusionOk="0">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2"/>
            <p:cNvSpPr/>
            <p:nvPr/>
          </p:nvSpPr>
          <p:spPr>
            <a:xfrm>
              <a:off x="-1383054" y="2933018"/>
              <a:ext cx="44960" cy="78588"/>
            </a:xfrm>
            <a:custGeom>
              <a:avLst/>
              <a:gdLst/>
              <a:ahLst/>
              <a:cxnLst/>
              <a:rect l="l" t="t" r="r" b="b"/>
              <a:pathLst>
                <a:path w="1599" h="2795" extrusionOk="0">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2"/>
            <p:cNvSpPr/>
            <p:nvPr/>
          </p:nvSpPr>
          <p:spPr>
            <a:xfrm>
              <a:off x="-1506575" y="2672172"/>
              <a:ext cx="314663" cy="342387"/>
            </a:xfrm>
            <a:custGeom>
              <a:avLst/>
              <a:gdLst/>
              <a:ahLst/>
              <a:cxnLst/>
              <a:rect l="l" t="t" r="r" b="b"/>
              <a:pathLst>
                <a:path w="11191" h="12177"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2"/>
            <p:cNvSpPr/>
            <p:nvPr/>
          </p:nvSpPr>
          <p:spPr>
            <a:xfrm>
              <a:off x="-1271737" y="2927142"/>
              <a:ext cx="31098" cy="27752"/>
            </a:xfrm>
            <a:custGeom>
              <a:avLst/>
              <a:gdLst/>
              <a:ahLst/>
              <a:cxnLst/>
              <a:rect l="l" t="t" r="r" b="b"/>
              <a:pathLst>
                <a:path w="1106" h="987" extrusionOk="0">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2"/>
            <p:cNvSpPr/>
            <p:nvPr/>
          </p:nvSpPr>
          <p:spPr>
            <a:xfrm>
              <a:off x="-1314166" y="2856567"/>
              <a:ext cx="53789" cy="35316"/>
            </a:xfrm>
            <a:custGeom>
              <a:avLst/>
              <a:gdLst/>
              <a:ahLst/>
              <a:cxnLst/>
              <a:rect l="l" t="t" r="r" b="b"/>
              <a:pathLst>
                <a:path w="1913" h="1256" extrusionOk="0">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2"/>
            <p:cNvSpPr/>
            <p:nvPr/>
          </p:nvSpPr>
          <p:spPr>
            <a:xfrm>
              <a:off x="-1239401" y="2838937"/>
              <a:ext cx="13047" cy="23562"/>
            </a:xfrm>
            <a:custGeom>
              <a:avLst/>
              <a:gdLst/>
              <a:ahLst/>
              <a:cxnLst/>
              <a:rect l="l" t="t" r="r" b="b"/>
              <a:pathLst>
                <a:path w="464" h="838" extrusionOk="0">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2"/>
            <p:cNvSpPr/>
            <p:nvPr/>
          </p:nvSpPr>
          <p:spPr>
            <a:xfrm>
              <a:off x="-1264595" y="2809104"/>
              <a:ext cx="51680" cy="24828"/>
            </a:xfrm>
            <a:custGeom>
              <a:avLst/>
              <a:gdLst/>
              <a:ahLst/>
              <a:cxnLst/>
              <a:rect l="l" t="t" r="r" b="b"/>
              <a:pathLst>
                <a:path w="1838" h="883" extrusionOk="0">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2"/>
            <p:cNvSpPr/>
            <p:nvPr/>
          </p:nvSpPr>
          <p:spPr>
            <a:xfrm>
              <a:off x="-1374647" y="2801119"/>
              <a:ext cx="25221" cy="55082"/>
            </a:xfrm>
            <a:custGeom>
              <a:avLst/>
              <a:gdLst/>
              <a:ahLst/>
              <a:cxnLst/>
              <a:rect l="l" t="t" r="r" b="b"/>
              <a:pathLst>
                <a:path w="897" h="1959" extrusionOk="0">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2"/>
            <p:cNvSpPr/>
            <p:nvPr/>
          </p:nvSpPr>
          <p:spPr>
            <a:xfrm>
              <a:off x="-1383054" y="2821701"/>
              <a:ext cx="29439" cy="9701"/>
            </a:xfrm>
            <a:custGeom>
              <a:avLst/>
              <a:gdLst/>
              <a:ahLst/>
              <a:cxnLst/>
              <a:rect l="l" t="t" r="r" b="b"/>
              <a:pathLst>
                <a:path w="1047" h="345" extrusionOk="0">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2"/>
            <p:cNvSpPr/>
            <p:nvPr/>
          </p:nvSpPr>
          <p:spPr>
            <a:xfrm>
              <a:off x="-1506575" y="2672172"/>
              <a:ext cx="289048" cy="210488"/>
            </a:xfrm>
            <a:custGeom>
              <a:avLst/>
              <a:gdLst/>
              <a:ahLst/>
              <a:cxnLst/>
              <a:rect l="l" t="t" r="r" b="b"/>
              <a:pathLst>
                <a:path w="10280" h="7486" extrusionOk="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2"/>
            <p:cNvSpPr/>
            <p:nvPr/>
          </p:nvSpPr>
          <p:spPr>
            <a:xfrm>
              <a:off x="-1254950" y="2797773"/>
              <a:ext cx="50865" cy="99592"/>
            </a:xfrm>
            <a:custGeom>
              <a:avLst/>
              <a:gdLst/>
              <a:ahLst/>
              <a:cxnLst/>
              <a:rect l="l" t="t" r="r" b="b"/>
              <a:pathLst>
                <a:path w="1809" h="3542" extrusionOk="0">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2"/>
            <p:cNvSpPr/>
            <p:nvPr/>
          </p:nvSpPr>
          <p:spPr>
            <a:xfrm>
              <a:off x="-1213364" y="2850268"/>
              <a:ext cx="11388" cy="8435"/>
            </a:xfrm>
            <a:custGeom>
              <a:avLst/>
              <a:gdLst/>
              <a:ahLst/>
              <a:cxnLst/>
              <a:rect l="l" t="t" r="r" b="b"/>
              <a:pathLst>
                <a:path w="405" h="300" extrusionOk="0">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2"/>
            <p:cNvSpPr/>
            <p:nvPr/>
          </p:nvSpPr>
          <p:spPr>
            <a:xfrm>
              <a:off x="-1310820" y="2817933"/>
              <a:ext cx="65148" cy="22297"/>
            </a:xfrm>
            <a:custGeom>
              <a:avLst/>
              <a:gdLst/>
              <a:ahLst/>
              <a:cxnLst/>
              <a:rect l="l" t="t" r="r" b="b"/>
              <a:pathLst>
                <a:path w="2317" h="793" extrusionOk="0">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2"/>
            <p:cNvSpPr/>
            <p:nvPr/>
          </p:nvSpPr>
          <p:spPr>
            <a:xfrm>
              <a:off x="-1845561" y="4073494"/>
              <a:ext cx="930464" cy="580148"/>
            </a:xfrm>
            <a:custGeom>
              <a:avLst/>
              <a:gdLst/>
              <a:ahLst/>
              <a:cxnLst/>
              <a:rect l="l" t="t" r="r" b="b"/>
              <a:pathLst>
                <a:path w="33092" h="20633" extrusionOk="0">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2"/>
            <p:cNvSpPr/>
            <p:nvPr/>
          </p:nvSpPr>
          <p:spPr>
            <a:xfrm>
              <a:off x="-1989636" y="4530938"/>
              <a:ext cx="144102" cy="100436"/>
            </a:xfrm>
            <a:custGeom>
              <a:avLst/>
              <a:gdLst/>
              <a:ahLst/>
              <a:cxnLst/>
              <a:rect l="l" t="t" r="r" b="b"/>
              <a:pathLst>
                <a:path w="5125" h="3572" extrusionOk="0">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2"/>
            <p:cNvSpPr/>
            <p:nvPr/>
          </p:nvSpPr>
          <p:spPr>
            <a:xfrm>
              <a:off x="-1876209" y="4511622"/>
              <a:ext cx="67229" cy="128581"/>
            </a:xfrm>
            <a:custGeom>
              <a:avLst/>
              <a:gdLst/>
              <a:ahLst/>
              <a:cxnLst/>
              <a:rect l="l" t="t" r="r" b="b"/>
              <a:pathLst>
                <a:path w="2391" h="4573" extrusionOk="0">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2"/>
            <p:cNvSpPr/>
            <p:nvPr/>
          </p:nvSpPr>
          <p:spPr>
            <a:xfrm>
              <a:off x="-2237465" y="4441890"/>
              <a:ext cx="346576" cy="242401"/>
            </a:xfrm>
            <a:custGeom>
              <a:avLst/>
              <a:gdLst/>
              <a:ahLst/>
              <a:cxnLst/>
              <a:rect l="l" t="t" r="r" b="b"/>
              <a:pathLst>
                <a:path w="12326" h="8621" extrusionOk="0">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2"/>
            <p:cNvSpPr/>
            <p:nvPr/>
          </p:nvSpPr>
          <p:spPr>
            <a:xfrm>
              <a:off x="-2078263" y="4599826"/>
              <a:ext cx="27752" cy="61802"/>
            </a:xfrm>
            <a:custGeom>
              <a:avLst/>
              <a:gdLst/>
              <a:ahLst/>
              <a:cxnLst/>
              <a:rect l="l" t="t" r="r" b="b"/>
              <a:pathLst>
                <a:path w="987" h="2198" extrusionOk="0">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2"/>
            <p:cNvSpPr/>
            <p:nvPr/>
          </p:nvSpPr>
          <p:spPr>
            <a:xfrm>
              <a:off x="-2048458" y="4601513"/>
              <a:ext cx="22297" cy="57163"/>
            </a:xfrm>
            <a:custGeom>
              <a:avLst/>
              <a:gdLst/>
              <a:ahLst/>
              <a:cxnLst/>
              <a:rect l="l" t="t" r="r" b="b"/>
              <a:pathLst>
                <a:path w="793" h="2033" extrusionOk="0">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2"/>
            <p:cNvSpPr/>
            <p:nvPr/>
          </p:nvSpPr>
          <p:spPr>
            <a:xfrm>
              <a:off x="-2102640" y="4604466"/>
              <a:ext cx="24828" cy="60509"/>
            </a:xfrm>
            <a:custGeom>
              <a:avLst/>
              <a:gdLst/>
              <a:ahLst/>
              <a:cxnLst/>
              <a:rect l="l" t="t" r="r" b="b"/>
              <a:pathLst>
                <a:path w="883" h="2152" extrusionOk="0">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2"/>
            <p:cNvSpPr/>
            <p:nvPr/>
          </p:nvSpPr>
          <p:spPr>
            <a:xfrm>
              <a:off x="-1755669" y="3757621"/>
              <a:ext cx="969548" cy="699845"/>
            </a:xfrm>
            <a:custGeom>
              <a:avLst/>
              <a:gdLst/>
              <a:ahLst/>
              <a:cxnLst/>
              <a:rect l="l" t="t" r="r" b="b"/>
              <a:pathLst>
                <a:path w="34482" h="24890" extrusionOk="0">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2"/>
            <p:cNvSpPr/>
            <p:nvPr/>
          </p:nvSpPr>
          <p:spPr>
            <a:xfrm>
              <a:off x="-884023" y="4442734"/>
              <a:ext cx="123520" cy="121861"/>
            </a:xfrm>
            <a:custGeom>
              <a:avLst/>
              <a:gdLst/>
              <a:ahLst/>
              <a:cxnLst/>
              <a:rect l="l" t="t" r="r" b="b"/>
              <a:pathLst>
                <a:path w="4393" h="4334" extrusionOk="0">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2"/>
            <p:cNvSpPr/>
            <p:nvPr/>
          </p:nvSpPr>
          <p:spPr>
            <a:xfrm>
              <a:off x="-918467" y="4407868"/>
              <a:ext cx="163841" cy="97905"/>
            </a:xfrm>
            <a:custGeom>
              <a:avLst/>
              <a:gdLst/>
              <a:ahLst/>
              <a:cxnLst/>
              <a:rect l="l" t="t" r="r" b="b"/>
              <a:pathLst>
                <a:path w="5827" h="3482" extrusionOk="0">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2"/>
            <p:cNvSpPr/>
            <p:nvPr/>
          </p:nvSpPr>
          <p:spPr>
            <a:xfrm>
              <a:off x="-905870" y="4511622"/>
              <a:ext cx="371376" cy="177731"/>
            </a:xfrm>
            <a:custGeom>
              <a:avLst/>
              <a:gdLst/>
              <a:ahLst/>
              <a:cxnLst/>
              <a:rect l="l" t="t" r="r" b="b"/>
              <a:pathLst>
                <a:path w="13208" h="6321" extrusionOk="0">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2"/>
            <p:cNvSpPr/>
            <p:nvPr/>
          </p:nvSpPr>
          <p:spPr>
            <a:xfrm>
              <a:off x="-726929" y="4560349"/>
              <a:ext cx="58428" cy="47490"/>
            </a:xfrm>
            <a:custGeom>
              <a:avLst/>
              <a:gdLst/>
              <a:ahLst/>
              <a:cxnLst/>
              <a:rect l="l" t="t" r="r" b="b"/>
              <a:pathLst>
                <a:path w="2078" h="1689" extrusionOk="0">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2"/>
            <p:cNvSpPr/>
            <p:nvPr/>
          </p:nvSpPr>
          <p:spPr>
            <a:xfrm>
              <a:off x="-745824" y="4544379"/>
              <a:ext cx="50443" cy="45832"/>
            </a:xfrm>
            <a:custGeom>
              <a:avLst/>
              <a:gdLst/>
              <a:ahLst/>
              <a:cxnLst/>
              <a:rect l="l" t="t" r="r" b="b"/>
              <a:pathLst>
                <a:path w="1794" h="1630" extrusionOk="0">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2"/>
            <p:cNvSpPr/>
            <p:nvPr/>
          </p:nvSpPr>
          <p:spPr>
            <a:xfrm>
              <a:off x="-700864" y="4575055"/>
              <a:ext cx="54211" cy="47069"/>
            </a:xfrm>
            <a:custGeom>
              <a:avLst/>
              <a:gdLst/>
              <a:ahLst/>
              <a:cxnLst/>
              <a:rect l="l" t="t" r="r" b="b"/>
              <a:pathLst>
                <a:path w="1928" h="1674" extrusionOk="0">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2"/>
            <p:cNvSpPr/>
            <p:nvPr/>
          </p:nvSpPr>
          <p:spPr>
            <a:xfrm>
              <a:off x="-765563" y="2987229"/>
              <a:ext cx="62618" cy="161732"/>
            </a:xfrm>
            <a:custGeom>
              <a:avLst/>
              <a:gdLst/>
              <a:ahLst/>
              <a:cxnLst/>
              <a:rect l="l" t="t" r="r" b="b"/>
              <a:pathLst>
                <a:path w="2227" h="5752" extrusionOk="0">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2"/>
            <p:cNvSpPr/>
            <p:nvPr/>
          </p:nvSpPr>
          <p:spPr>
            <a:xfrm>
              <a:off x="-711802" y="2966225"/>
              <a:ext cx="134880" cy="168874"/>
            </a:xfrm>
            <a:custGeom>
              <a:avLst/>
              <a:gdLst/>
              <a:ahLst/>
              <a:cxnLst/>
              <a:rect l="l" t="t" r="r" b="b"/>
              <a:pathLst>
                <a:path w="4797" h="6006" extrusionOk="0">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2"/>
            <p:cNvSpPr/>
            <p:nvPr/>
          </p:nvSpPr>
          <p:spPr>
            <a:xfrm>
              <a:off x="-639118" y="2997295"/>
              <a:ext cx="137382" cy="166793"/>
            </a:xfrm>
            <a:custGeom>
              <a:avLst/>
              <a:gdLst/>
              <a:ahLst/>
              <a:cxnLst/>
              <a:rect l="l" t="t" r="r" b="b"/>
              <a:pathLst>
                <a:path w="4886" h="5932" extrusionOk="0">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2"/>
            <p:cNvSpPr/>
            <p:nvPr/>
          </p:nvSpPr>
          <p:spPr>
            <a:xfrm>
              <a:off x="-598797" y="3059885"/>
              <a:ext cx="141178" cy="164291"/>
            </a:xfrm>
            <a:custGeom>
              <a:avLst/>
              <a:gdLst/>
              <a:ahLst/>
              <a:cxnLst/>
              <a:rect l="l" t="t" r="r" b="b"/>
              <a:pathLst>
                <a:path w="5021" h="5843" extrusionOk="0">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2"/>
            <p:cNvSpPr/>
            <p:nvPr/>
          </p:nvSpPr>
          <p:spPr>
            <a:xfrm>
              <a:off x="-1202427" y="3395524"/>
              <a:ext cx="431013" cy="371770"/>
            </a:xfrm>
            <a:custGeom>
              <a:avLst/>
              <a:gdLst/>
              <a:ahLst/>
              <a:cxnLst/>
              <a:rect l="l" t="t" r="r" b="b"/>
              <a:pathLst>
                <a:path w="15329" h="13222" extrusionOk="0">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2"/>
            <p:cNvSpPr/>
            <p:nvPr/>
          </p:nvSpPr>
          <p:spPr>
            <a:xfrm>
              <a:off x="-844545" y="3068292"/>
              <a:ext cx="304597" cy="316744"/>
            </a:xfrm>
            <a:custGeom>
              <a:avLst/>
              <a:gdLst/>
              <a:ahLst/>
              <a:cxnLst/>
              <a:rect l="l" t="t" r="r" b="b"/>
              <a:pathLst>
                <a:path w="10833" h="11265" extrusionOk="0">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2"/>
            <p:cNvSpPr/>
            <p:nvPr/>
          </p:nvSpPr>
          <p:spPr>
            <a:xfrm>
              <a:off x="-926874" y="3266970"/>
              <a:ext cx="240320" cy="240320"/>
            </a:xfrm>
            <a:custGeom>
              <a:avLst/>
              <a:gdLst/>
              <a:ahLst/>
              <a:cxnLst/>
              <a:rect l="l" t="t" r="r" b="b"/>
              <a:pathLst>
                <a:path w="8547" h="8547" extrusionOk="0">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2"/>
            <p:cNvSpPr/>
            <p:nvPr/>
          </p:nvSpPr>
          <p:spPr>
            <a:xfrm>
              <a:off x="-871848" y="3322418"/>
              <a:ext cx="129847" cy="129847"/>
            </a:xfrm>
            <a:custGeom>
              <a:avLst/>
              <a:gdLst/>
              <a:ahLst/>
              <a:cxnLst/>
              <a:rect l="l" t="t" r="r" b="b"/>
              <a:pathLst>
                <a:path w="4618" h="4618" extrusionOk="0">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2"/>
            <p:cNvSpPr/>
            <p:nvPr/>
          </p:nvSpPr>
          <p:spPr>
            <a:xfrm>
              <a:off x="-1215445" y="3622770"/>
              <a:ext cx="240714" cy="240714"/>
            </a:xfrm>
            <a:custGeom>
              <a:avLst/>
              <a:gdLst/>
              <a:ahLst/>
              <a:cxnLst/>
              <a:rect l="l" t="t" r="r" b="b"/>
              <a:pathLst>
                <a:path w="8561" h="8561" extrusionOk="0">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2"/>
            <p:cNvSpPr/>
            <p:nvPr/>
          </p:nvSpPr>
          <p:spPr>
            <a:xfrm>
              <a:off x="-1159997" y="3678218"/>
              <a:ext cx="129818" cy="129818"/>
            </a:xfrm>
            <a:custGeom>
              <a:avLst/>
              <a:gdLst/>
              <a:ahLst/>
              <a:cxnLst/>
              <a:rect l="l" t="t" r="r" b="b"/>
              <a:pathLst>
                <a:path w="4617" h="4617" extrusionOk="0">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2"/>
            <p:cNvSpPr/>
            <p:nvPr/>
          </p:nvSpPr>
          <p:spPr>
            <a:xfrm>
              <a:off x="-820589" y="3348483"/>
              <a:ext cx="139913" cy="171404"/>
            </a:xfrm>
            <a:custGeom>
              <a:avLst/>
              <a:gdLst/>
              <a:ahLst/>
              <a:cxnLst/>
              <a:rect l="l" t="t" r="r" b="b"/>
              <a:pathLst>
                <a:path w="4976" h="6096" extrusionOk="0">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2"/>
            <p:cNvSpPr/>
            <p:nvPr/>
          </p:nvSpPr>
          <p:spPr>
            <a:xfrm>
              <a:off x="-1829168" y="3041411"/>
              <a:ext cx="719583" cy="785125"/>
            </a:xfrm>
            <a:custGeom>
              <a:avLst/>
              <a:gdLst/>
              <a:ahLst/>
              <a:cxnLst/>
              <a:rect l="l" t="t" r="r" b="b"/>
              <a:pathLst>
                <a:path w="25592" h="27923" extrusionOk="0">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2"/>
            <p:cNvSpPr/>
            <p:nvPr/>
          </p:nvSpPr>
          <p:spPr>
            <a:xfrm>
              <a:off x="-1170513" y="3700908"/>
              <a:ext cx="234022" cy="152509"/>
            </a:xfrm>
            <a:custGeom>
              <a:avLst/>
              <a:gdLst/>
              <a:ahLst/>
              <a:cxnLst/>
              <a:rect l="l" t="t" r="r" b="b"/>
              <a:pathLst>
                <a:path w="8323" h="5424" extrusionOk="0">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2"/>
          <p:cNvSpPr txBox="1"/>
          <p:nvPr/>
        </p:nvSpPr>
        <p:spPr>
          <a:xfrm>
            <a:off x="3045288" y="2558750"/>
            <a:ext cx="1390800" cy="83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Machine learning objectives</a:t>
            </a:r>
            <a:endParaRPr sz="1800" b="1">
              <a:solidFill>
                <a:srgbClr val="000000"/>
              </a:solidFill>
              <a:latin typeface="Fira Sans Extra Condensed"/>
              <a:ea typeface="Fira Sans Extra Condensed"/>
              <a:cs typeface="Fira Sans Extra Condensed"/>
              <a:sym typeface="Fira Sans Extra Condensed"/>
            </a:endParaRPr>
          </a:p>
        </p:txBody>
      </p:sp>
      <p:grpSp>
        <p:nvGrpSpPr>
          <p:cNvPr id="1529" name="Google Shape;1529;p32"/>
          <p:cNvGrpSpPr/>
          <p:nvPr/>
        </p:nvGrpSpPr>
        <p:grpSpPr>
          <a:xfrm>
            <a:off x="5811388" y="1276350"/>
            <a:ext cx="2743930" cy="1066800"/>
            <a:chOff x="5811388" y="1276350"/>
            <a:chExt cx="2743930" cy="1066800"/>
          </a:xfrm>
        </p:grpSpPr>
        <p:sp>
          <p:nvSpPr>
            <p:cNvPr id="1530" name="Google Shape;1530;p32"/>
            <p:cNvSpPr txBox="1"/>
            <p:nvPr/>
          </p:nvSpPr>
          <p:spPr>
            <a:xfrm>
              <a:off x="6574110" y="1883550"/>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solidFill>
                  <a:schemeClr val="dk1"/>
                </a:solidFill>
                <a:latin typeface="Roboto"/>
                <a:ea typeface="Roboto"/>
                <a:cs typeface="Roboto"/>
                <a:sym typeface="Roboto"/>
              </a:endParaRPr>
            </a:p>
          </p:txBody>
        </p:sp>
        <p:sp>
          <p:nvSpPr>
            <p:cNvPr id="1531" name="Google Shape;1531;p32"/>
            <p:cNvSpPr txBox="1"/>
            <p:nvPr/>
          </p:nvSpPr>
          <p:spPr>
            <a:xfrm>
              <a:off x="6773017" y="1404138"/>
              <a:ext cx="17823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Classify data</a:t>
              </a:r>
              <a:endParaRPr sz="1800" b="1">
                <a:solidFill>
                  <a:schemeClr val="dk1"/>
                </a:solidFill>
                <a:latin typeface="Fira Sans Extra Condensed"/>
                <a:ea typeface="Fira Sans Extra Condensed"/>
                <a:cs typeface="Fira Sans Extra Condensed"/>
                <a:sym typeface="Fira Sans Extra Condensed"/>
              </a:endParaRPr>
            </a:p>
          </p:txBody>
        </p:sp>
        <p:sp>
          <p:nvSpPr>
            <p:cNvPr id="1532" name="Google Shape;1532;p32"/>
            <p:cNvSpPr txBox="1"/>
            <p:nvPr/>
          </p:nvSpPr>
          <p:spPr>
            <a:xfrm>
              <a:off x="5811388" y="1276350"/>
              <a:ext cx="629400" cy="10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4"/>
                  </a:solidFill>
                  <a:latin typeface="Fira Sans Extra Condensed"/>
                  <a:ea typeface="Fira Sans Extra Condensed"/>
                  <a:cs typeface="Fira Sans Extra Condensed"/>
                  <a:sym typeface="Fira Sans Extra Condensed"/>
                </a:rPr>
                <a:t>01</a:t>
              </a:r>
              <a:endParaRPr sz="2400" b="1">
                <a:solidFill>
                  <a:schemeClr val="accent4"/>
                </a:solidFill>
                <a:latin typeface="Fira Sans Extra Condensed"/>
                <a:ea typeface="Fira Sans Extra Condensed"/>
                <a:cs typeface="Fira Sans Extra Condensed"/>
                <a:sym typeface="Fira Sans Extra Condensed"/>
              </a:endParaRPr>
            </a:p>
          </p:txBody>
        </p:sp>
      </p:grpSp>
      <p:grpSp>
        <p:nvGrpSpPr>
          <p:cNvPr id="1533" name="Google Shape;1533;p32"/>
          <p:cNvGrpSpPr/>
          <p:nvPr/>
        </p:nvGrpSpPr>
        <p:grpSpPr>
          <a:xfrm>
            <a:off x="5811388" y="3608025"/>
            <a:ext cx="2743930" cy="1066800"/>
            <a:chOff x="5811388" y="3608025"/>
            <a:chExt cx="2743930" cy="1066800"/>
          </a:xfrm>
        </p:grpSpPr>
        <p:sp>
          <p:nvSpPr>
            <p:cNvPr id="1534" name="Google Shape;1534;p32"/>
            <p:cNvSpPr txBox="1"/>
            <p:nvPr/>
          </p:nvSpPr>
          <p:spPr>
            <a:xfrm>
              <a:off x="6574110" y="4215225"/>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latin typeface="Roboto"/>
                <a:ea typeface="Roboto"/>
                <a:cs typeface="Roboto"/>
                <a:sym typeface="Roboto"/>
              </a:endParaRPr>
            </a:p>
          </p:txBody>
        </p:sp>
        <p:sp>
          <p:nvSpPr>
            <p:cNvPr id="1535" name="Google Shape;1535;p32"/>
            <p:cNvSpPr txBox="1"/>
            <p:nvPr/>
          </p:nvSpPr>
          <p:spPr>
            <a:xfrm>
              <a:off x="6773017" y="3735813"/>
              <a:ext cx="17823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Make predictions</a:t>
              </a:r>
              <a:endParaRPr sz="1800" b="1">
                <a:solidFill>
                  <a:schemeClr val="dk1"/>
                </a:solidFill>
                <a:latin typeface="Fira Sans Extra Condensed"/>
                <a:ea typeface="Fira Sans Extra Condensed"/>
                <a:cs typeface="Fira Sans Extra Condensed"/>
                <a:sym typeface="Fira Sans Extra Condensed"/>
              </a:endParaRPr>
            </a:p>
          </p:txBody>
        </p:sp>
        <p:sp>
          <p:nvSpPr>
            <p:cNvPr id="1536" name="Google Shape;1536;p32"/>
            <p:cNvSpPr txBox="1"/>
            <p:nvPr/>
          </p:nvSpPr>
          <p:spPr>
            <a:xfrm>
              <a:off x="5811388" y="3608025"/>
              <a:ext cx="629400" cy="10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latin typeface="Fira Sans Extra Condensed"/>
                  <a:ea typeface="Fira Sans Extra Condensed"/>
                  <a:cs typeface="Fira Sans Extra Condensed"/>
                  <a:sym typeface="Fira Sans Extra Condensed"/>
                </a:rPr>
                <a:t>02</a:t>
              </a:r>
              <a:endParaRPr sz="2400" b="1">
                <a:solidFill>
                  <a:schemeClr val="accent5"/>
                </a:solidFill>
                <a:latin typeface="Fira Sans Extra Condensed"/>
                <a:ea typeface="Fira Sans Extra Condensed"/>
                <a:cs typeface="Fira Sans Extra Condensed"/>
                <a:sym typeface="Fira Sans Extra Condensed"/>
              </a:endParaRPr>
            </a:p>
          </p:txBody>
        </p:sp>
      </p:grpSp>
      <p:cxnSp>
        <p:nvCxnSpPr>
          <p:cNvPr id="1537" name="Google Shape;1537;p32"/>
          <p:cNvCxnSpPr>
            <a:stCxn id="1438" idx="3"/>
            <a:endCxn id="1437" idx="1"/>
          </p:cNvCxnSpPr>
          <p:nvPr/>
        </p:nvCxnSpPr>
        <p:spPr>
          <a:xfrm rot="10800000" flipH="1">
            <a:off x="4572300" y="1809800"/>
            <a:ext cx="1111200" cy="1165800"/>
          </a:xfrm>
          <a:prstGeom prst="bentConnector3">
            <a:avLst>
              <a:gd name="adj1" fmla="val 49993"/>
            </a:avLst>
          </a:prstGeom>
          <a:noFill/>
          <a:ln w="9525" cap="flat" cmpd="sng">
            <a:solidFill>
              <a:schemeClr val="dk2"/>
            </a:solidFill>
            <a:prstDash val="solid"/>
            <a:round/>
            <a:headEnd type="none" w="med" len="med"/>
            <a:tailEnd type="none" w="med" len="med"/>
          </a:ln>
        </p:spPr>
      </p:cxnSp>
      <p:cxnSp>
        <p:nvCxnSpPr>
          <p:cNvPr id="1538" name="Google Shape;1538;p32"/>
          <p:cNvCxnSpPr>
            <a:stCxn id="1438" idx="3"/>
            <a:endCxn id="1436" idx="1"/>
          </p:cNvCxnSpPr>
          <p:nvPr/>
        </p:nvCxnSpPr>
        <p:spPr>
          <a:xfrm>
            <a:off x="4572300" y="2975600"/>
            <a:ext cx="1111200" cy="1165800"/>
          </a:xfrm>
          <a:prstGeom prst="bentConnector3">
            <a:avLst>
              <a:gd name="adj1" fmla="val 49993"/>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922915021"/>
      </p:ext>
    </p:extLst>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2821</TotalTime>
  <Words>2129</Words>
  <Application>Microsoft Office PowerPoint</Application>
  <PresentationFormat>On-screen Show (16:9)</PresentationFormat>
  <Paragraphs>287</Paragraphs>
  <Slides>31</Slides>
  <Notes>29</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inherit</vt:lpstr>
      <vt:lpstr>Fira Sans Extra Condensed SemiBold</vt:lpstr>
      <vt:lpstr>Fira Sans Extra Condensed</vt:lpstr>
      <vt:lpstr>Roboto</vt:lpstr>
      <vt:lpstr>Manrope</vt:lpstr>
      <vt:lpstr>Arial Rounded MT Bold</vt:lpstr>
      <vt:lpstr>Arial</vt:lpstr>
      <vt:lpstr>GothamRoundedBook</vt:lpstr>
      <vt:lpstr>Open Sans</vt:lpstr>
      <vt:lpstr>Arial</vt:lpstr>
      <vt:lpstr>Machine Learning Infographics by Slidesgo</vt:lpstr>
      <vt:lpstr>Machine learning et AI dans l’IOT sans fil</vt:lpstr>
      <vt:lpstr>Plan</vt:lpstr>
      <vt:lpstr>PowerPoint Presentation</vt:lpstr>
      <vt:lpstr>Historique</vt:lpstr>
      <vt:lpstr>Introduction</vt:lpstr>
      <vt:lpstr>Introduction</vt:lpstr>
      <vt:lpstr>Caractéristiques IA</vt:lpstr>
      <vt:lpstr>Machine Learning Opportunities</vt:lpstr>
      <vt:lpstr>Machine Learning Objectives</vt:lpstr>
      <vt:lpstr>Machine Learning Uses</vt:lpstr>
      <vt:lpstr>PowerPoint Presentation</vt:lpstr>
      <vt:lpstr>Machine Learning Process</vt:lpstr>
      <vt:lpstr>AI Configuration </vt:lpstr>
      <vt:lpstr>Caractéristiques IOT</vt:lpstr>
      <vt:lpstr> Avantages de l'IOT activés par 'IA </vt:lpstr>
      <vt:lpstr>Exemples d’IA dans l’IOT</vt:lpstr>
      <vt:lpstr>La convergence de l’IOT et IA</vt:lpstr>
      <vt:lpstr>La convergence de l’IOT et IA</vt:lpstr>
      <vt:lpstr>La convergence de l’IOT et IA</vt:lpstr>
      <vt:lpstr>La convergence de l’IOT et IA</vt:lpstr>
      <vt:lpstr>La convergence de l’IOT et IA</vt:lpstr>
      <vt:lpstr>Applications</vt:lpstr>
      <vt:lpstr>Applications</vt:lpstr>
      <vt:lpstr>Applications</vt:lpstr>
      <vt:lpstr>Applications</vt:lpstr>
      <vt:lpstr>Applications</vt:lpstr>
      <vt:lpstr>Applications</vt:lpstr>
      <vt:lpstr>Applications</vt:lpstr>
      <vt:lpstr>PowerPoint Presentation</vt:lpstr>
      <vt:lpstr>PowerPoint Presentation</vt:lpstr>
      <vt:lpstr>Abréviations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et AI dans l’IOT sans fil</dc:title>
  <cp:lastModifiedBy>norman yonkome</cp:lastModifiedBy>
  <cp:revision>34</cp:revision>
  <dcterms:modified xsi:type="dcterms:W3CDTF">2022-05-13T09:56:30Z</dcterms:modified>
</cp:coreProperties>
</file>